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package/2006/relationships/metadata/core-properties" Target="docProps/core.xml" Id="rId3" /><Relationship Type="http://schemas.openxmlformats.org/officeDocument/2006/relationships/officeDocument" Target="ppt/presentation.xml" Id="rId1" /><Relationship Type="http://schemas.openxmlformats.org/officeDocument/2006/relationships/extended-properties" Target="docProps/app.xml" Id="rId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814" r:id="rId1"/>
    <p:sldMasterId id="2147483831" r:id="rId2"/>
    <p:sldMasterId id="2147483820" r:id="rId3"/>
    <p:sldMasterId id="2147483838" r:id="rId4"/>
  </p:sldMasterIdLst>
  <p:notesMasterIdLst>
    <p:notesMasterId r:id="rId20"/>
  </p:notesMasterIdLst>
  <p:handoutMasterIdLst>
    <p:handoutMasterId r:id="rId21"/>
  </p:handoutMasterIdLst>
  <p:sldIdLst>
    <p:sldId id="263" r:id="rId5"/>
    <p:sldId id="298" r:id="rId6"/>
    <p:sldId id="262" r:id="rId7"/>
    <p:sldId id="264" r:id="rId8"/>
    <p:sldId id="268" r:id="rId9"/>
    <p:sldId id="269" r:id="rId10"/>
    <p:sldId id="265" r:id="rId11"/>
    <p:sldId id="270" r:id="rId12"/>
    <p:sldId id="271" r:id="rId13"/>
    <p:sldId id="267" r:id="rId14"/>
    <p:sldId id="272" r:id="rId15"/>
    <p:sldId id="273" r:id="rId16"/>
    <p:sldId id="275" r:id="rId17"/>
    <p:sldId id="300" r:id="rId18"/>
    <p:sldId id="26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C5E5"/>
    <a:srgbClr val="460F4F"/>
    <a:srgbClr val="A162D0"/>
    <a:srgbClr val="B061E1"/>
    <a:srgbClr val="AEBFEE"/>
    <a:srgbClr val="FFCCFF"/>
    <a:srgbClr val="D5C3D9"/>
    <a:srgbClr val="EAB2D7"/>
    <a:srgbClr val="000000"/>
    <a:srgbClr val="766A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712" autoAdjust="0"/>
  </p:normalViewPr>
  <p:slideViewPr>
    <p:cSldViewPr>
      <p:cViewPr varScale="1">
        <p:scale>
          <a:sx n="103" d="100"/>
          <a:sy n="103" d="100"/>
        </p:scale>
        <p:origin x="177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526"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A03DF-92E8-4CA7-AF1F-766599216B8D}"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6FDE602E-D232-46F0-867A-CFBAF0BC7D96}">
      <dgm:prSet phldrT="[Text]"/>
      <dgm:spPr>
        <a:solidFill>
          <a:srgbClr val="7030A0"/>
        </a:solidFill>
      </dgm:spPr>
      <dgm:t>
        <a:bodyPr/>
        <a:lstStyle/>
        <a:p>
          <a:r>
            <a:rPr lang="en-GB" dirty="0"/>
            <a:t>Contempt of court (firm and officers)</a:t>
          </a:r>
        </a:p>
      </dgm:t>
    </dgm:pt>
    <dgm:pt modelId="{DCA36920-285E-47A6-A1EF-1E371EAFF323}" type="parTrans" cxnId="{B6AE8864-76F5-4AF0-98BF-BC830F0A0DD6}">
      <dgm:prSet/>
      <dgm:spPr/>
      <dgm:t>
        <a:bodyPr/>
        <a:lstStyle/>
        <a:p>
          <a:endParaRPr lang="en-GB"/>
        </a:p>
      </dgm:t>
    </dgm:pt>
    <dgm:pt modelId="{FFE707CE-AB16-473C-B879-1DA40F2F9EED}" type="sibTrans" cxnId="{B6AE8864-76F5-4AF0-98BF-BC830F0A0DD6}">
      <dgm:prSet/>
      <dgm:spPr/>
      <dgm:t>
        <a:bodyPr/>
        <a:lstStyle/>
        <a:p>
          <a:endParaRPr lang="en-GB"/>
        </a:p>
      </dgm:t>
    </dgm:pt>
    <dgm:pt modelId="{3F82A40C-805D-4458-A930-A6628CE3DE5C}">
      <dgm:prSet phldrT="[Text]"/>
      <dgm:spPr>
        <a:solidFill>
          <a:srgbClr val="B061E1"/>
        </a:solidFill>
      </dgm:spPr>
      <dgm:t>
        <a:bodyPr/>
        <a:lstStyle/>
        <a:p>
          <a:r>
            <a:rPr lang="en-GB" dirty="0"/>
            <a:t>Criminal offence – false/misleading/</a:t>
          </a:r>
          <a:br>
            <a:rPr lang="en-GB" dirty="0"/>
          </a:br>
          <a:r>
            <a:rPr lang="en-GB" dirty="0"/>
            <a:t>destruction </a:t>
          </a:r>
        </a:p>
      </dgm:t>
    </dgm:pt>
    <dgm:pt modelId="{505440C9-EDAC-401E-A67D-27552AB11D5B}" type="parTrans" cxnId="{2BD97976-1F4A-4E3F-A40A-1CCB1CC99CD1}">
      <dgm:prSet/>
      <dgm:spPr/>
      <dgm:t>
        <a:bodyPr/>
        <a:lstStyle/>
        <a:p>
          <a:endParaRPr lang="en-GB"/>
        </a:p>
      </dgm:t>
    </dgm:pt>
    <dgm:pt modelId="{B2198BDE-5F95-4614-A416-2EAFA2978DD5}" type="sibTrans" cxnId="{2BD97976-1F4A-4E3F-A40A-1CCB1CC99CD1}">
      <dgm:prSet/>
      <dgm:spPr/>
      <dgm:t>
        <a:bodyPr/>
        <a:lstStyle/>
        <a:p>
          <a:endParaRPr lang="en-GB"/>
        </a:p>
      </dgm:t>
    </dgm:pt>
    <dgm:pt modelId="{1F595F9A-947B-4E50-BDFD-1D0479D16D72}">
      <dgm:prSet phldrT="[Text]"/>
      <dgm:spPr>
        <a:solidFill>
          <a:srgbClr val="A162D0"/>
        </a:solidFill>
      </dgm:spPr>
      <dgm:t>
        <a:bodyPr/>
        <a:lstStyle/>
        <a:p>
          <a:r>
            <a:rPr lang="en-GB" dirty="0"/>
            <a:t>Principle 11 / COCON Rule 3 breach</a:t>
          </a:r>
        </a:p>
      </dgm:t>
    </dgm:pt>
    <dgm:pt modelId="{C477F409-58CC-4254-96CA-26AA1B3CE168}" type="parTrans" cxnId="{A7995DF0-0864-41BA-B88A-42B4610FF2DF}">
      <dgm:prSet/>
      <dgm:spPr/>
      <dgm:t>
        <a:bodyPr/>
        <a:lstStyle/>
        <a:p>
          <a:endParaRPr lang="en-GB"/>
        </a:p>
      </dgm:t>
    </dgm:pt>
    <dgm:pt modelId="{84512C6F-FBE4-4C1A-B937-E53285004BAC}" type="sibTrans" cxnId="{A7995DF0-0864-41BA-B88A-42B4610FF2DF}">
      <dgm:prSet/>
      <dgm:spPr/>
      <dgm:t>
        <a:bodyPr/>
        <a:lstStyle/>
        <a:p>
          <a:endParaRPr lang="en-GB"/>
        </a:p>
      </dgm:t>
    </dgm:pt>
    <dgm:pt modelId="{302A071D-8178-4F38-9E07-15A542646A54}">
      <dgm:prSet phldrT="[Text]"/>
      <dgm:spPr>
        <a:solidFill>
          <a:srgbClr val="7030A0"/>
        </a:solidFill>
      </dgm:spPr>
      <dgm:t>
        <a:bodyPr/>
        <a:lstStyle/>
        <a:p>
          <a:r>
            <a:rPr lang="en-GB" dirty="0"/>
            <a:t>Warrant to seize</a:t>
          </a:r>
        </a:p>
      </dgm:t>
    </dgm:pt>
    <dgm:pt modelId="{499CA7BE-6590-4A8A-8231-9167B30A793D}" type="parTrans" cxnId="{3F3358BD-2EBA-49B4-BFA4-0311FB5F52F4}">
      <dgm:prSet/>
      <dgm:spPr/>
      <dgm:t>
        <a:bodyPr/>
        <a:lstStyle/>
        <a:p>
          <a:endParaRPr lang="en-GB"/>
        </a:p>
      </dgm:t>
    </dgm:pt>
    <dgm:pt modelId="{71BD9AE1-5932-43A2-8246-6C60D39791EB}" type="sibTrans" cxnId="{3F3358BD-2EBA-49B4-BFA4-0311FB5F52F4}">
      <dgm:prSet/>
      <dgm:spPr/>
      <dgm:t>
        <a:bodyPr/>
        <a:lstStyle/>
        <a:p>
          <a:endParaRPr lang="en-GB"/>
        </a:p>
      </dgm:t>
    </dgm:pt>
    <dgm:pt modelId="{B123D630-FCEC-4306-9E95-5E6FB24F5391}" type="pres">
      <dgm:prSet presAssocID="{D09A03DF-92E8-4CA7-AF1F-766599216B8D}" presName="matrix" presStyleCnt="0">
        <dgm:presLayoutVars>
          <dgm:chMax val="1"/>
          <dgm:dir/>
          <dgm:resizeHandles val="exact"/>
        </dgm:presLayoutVars>
      </dgm:prSet>
      <dgm:spPr/>
    </dgm:pt>
    <dgm:pt modelId="{6D3DF4B4-DC8F-4F92-B035-7C3447318C8A}" type="pres">
      <dgm:prSet presAssocID="{D09A03DF-92E8-4CA7-AF1F-766599216B8D}" presName="diamond" presStyleLbl="bgShp" presStyleIdx="0" presStyleCnt="1"/>
      <dgm:spPr/>
    </dgm:pt>
    <dgm:pt modelId="{F9C92515-4C44-451C-BBE7-A1B9371D398C}" type="pres">
      <dgm:prSet presAssocID="{D09A03DF-92E8-4CA7-AF1F-766599216B8D}" presName="quad1" presStyleLbl="node1" presStyleIdx="0" presStyleCnt="4">
        <dgm:presLayoutVars>
          <dgm:chMax val="0"/>
          <dgm:chPref val="0"/>
          <dgm:bulletEnabled val="1"/>
        </dgm:presLayoutVars>
      </dgm:prSet>
      <dgm:spPr/>
    </dgm:pt>
    <dgm:pt modelId="{9CEF4DA0-909A-4C47-A9EB-3FC6C2DBF18B}" type="pres">
      <dgm:prSet presAssocID="{D09A03DF-92E8-4CA7-AF1F-766599216B8D}" presName="quad2" presStyleLbl="node1" presStyleIdx="1" presStyleCnt="4">
        <dgm:presLayoutVars>
          <dgm:chMax val="0"/>
          <dgm:chPref val="0"/>
          <dgm:bulletEnabled val="1"/>
        </dgm:presLayoutVars>
      </dgm:prSet>
      <dgm:spPr/>
    </dgm:pt>
    <dgm:pt modelId="{1227B7CF-E750-425B-A140-BAAF41E60A22}" type="pres">
      <dgm:prSet presAssocID="{D09A03DF-92E8-4CA7-AF1F-766599216B8D}" presName="quad3" presStyleLbl="node1" presStyleIdx="2" presStyleCnt="4">
        <dgm:presLayoutVars>
          <dgm:chMax val="0"/>
          <dgm:chPref val="0"/>
          <dgm:bulletEnabled val="1"/>
        </dgm:presLayoutVars>
      </dgm:prSet>
      <dgm:spPr/>
    </dgm:pt>
    <dgm:pt modelId="{9FA1E46F-6165-4459-8B4D-5A04C7A36732}" type="pres">
      <dgm:prSet presAssocID="{D09A03DF-92E8-4CA7-AF1F-766599216B8D}" presName="quad4" presStyleLbl="node1" presStyleIdx="3" presStyleCnt="4">
        <dgm:presLayoutVars>
          <dgm:chMax val="0"/>
          <dgm:chPref val="0"/>
          <dgm:bulletEnabled val="1"/>
        </dgm:presLayoutVars>
      </dgm:prSet>
      <dgm:spPr/>
    </dgm:pt>
  </dgm:ptLst>
  <dgm:cxnLst>
    <dgm:cxn modelId="{A33F4B39-E38D-4301-8CBC-A298B7C2F5F3}" type="presOf" srcId="{6FDE602E-D232-46F0-867A-CFBAF0BC7D96}" destId="{F9C92515-4C44-451C-BBE7-A1B9371D398C}" srcOrd="0" destOrd="0" presId="urn:microsoft.com/office/officeart/2005/8/layout/matrix3"/>
    <dgm:cxn modelId="{B6AE8864-76F5-4AF0-98BF-BC830F0A0DD6}" srcId="{D09A03DF-92E8-4CA7-AF1F-766599216B8D}" destId="{6FDE602E-D232-46F0-867A-CFBAF0BC7D96}" srcOrd="0" destOrd="0" parTransId="{DCA36920-285E-47A6-A1EF-1E371EAFF323}" sibTransId="{FFE707CE-AB16-473C-B879-1DA40F2F9EED}"/>
    <dgm:cxn modelId="{2BD97976-1F4A-4E3F-A40A-1CCB1CC99CD1}" srcId="{D09A03DF-92E8-4CA7-AF1F-766599216B8D}" destId="{3F82A40C-805D-4458-A930-A6628CE3DE5C}" srcOrd="1" destOrd="0" parTransId="{505440C9-EDAC-401E-A67D-27552AB11D5B}" sibTransId="{B2198BDE-5F95-4614-A416-2EAFA2978DD5}"/>
    <dgm:cxn modelId="{84643F8A-C371-4654-A4B9-759A8E18962F}" type="presOf" srcId="{1F595F9A-947B-4E50-BDFD-1D0479D16D72}" destId="{1227B7CF-E750-425B-A140-BAAF41E60A22}" srcOrd="0" destOrd="0" presId="urn:microsoft.com/office/officeart/2005/8/layout/matrix3"/>
    <dgm:cxn modelId="{DDA9FE90-D1E4-4C3C-9A99-5E08A5EF5471}" type="presOf" srcId="{302A071D-8178-4F38-9E07-15A542646A54}" destId="{9FA1E46F-6165-4459-8B4D-5A04C7A36732}" srcOrd="0" destOrd="0" presId="urn:microsoft.com/office/officeart/2005/8/layout/matrix3"/>
    <dgm:cxn modelId="{3F3358BD-2EBA-49B4-BFA4-0311FB5F52F4}" srcId="{D09A03DF-92E8-4CA7-AF1F-766599216B8D}" destId="{302A071D-8178-4F38-9E07-15A542646A54}" srcOrd="3" destOrd="0" parTransId="{499CA7BE-6590-4A8A-8231-9167B30A793D}" sibTransId="{71BD9AE1-5932-43A2-8246-6C60D39791EB}"/>
    <dgm:cxn modelId="{98CACBD8-BAEB-4628-8284-21893515BA6D}" type="presOf" srcId="{3F82A40C-805D-4458-A930-A6628CE3DE5C}" destId="{9CEF4DA0-909A-4C47-A9EB-3FC6C2DBF18B}" srcOrd="0" destOrd="0" presId="urn:microsoft.com/office/officeart/2005/8/layout/matrix3"/>
    <dgm:cxn modelId="{A74788E9-9787-477A-90A9-D534DBF6E568}" type="presOf" srcId="{D09A03DF-92E8-4CA7-AF1F-766599216B8D}" destId="{B123D630-FCEC-4306-9E95-5E6FB24F5391}" srcOrd="0" destOrd="0" presId="urn:microsoft.com/office/officeart/2005/8/layout/matrix3"/>
    <dgm:cxn modelId="{A7995DF0-0864-41BA-B88A-42B4610FF2DF}" srcId="{D09A03DF-92E8-4CA7-AF1F-766599216B8D}" destId="{1F595F9A-947B-4E50-BDFD-1D0479D16D72}" srcOrd="2" destOrd="0" parTransId="{C477F409-58CC-4254-96CA-26AA1B3CE168}" sibTransId="{84512C6F-FBE4-4C1A-B937-E53285004BAC}"/>
    <dgm:cxn modelId="{5F8CE3AD-F97A-414F-BD4B-09EBFB8764C0}" type="presParOf" srcId="{B123D630-FCEC-4306-9E95-5E6FB24F5391}" destId="{6D3DF4B4-DC8F-4F92-B035-7C3447318C8A}" srcOrd="0" destOrd="0" presId="urn:microsoft.com/office/officeart/2005/8/layout/matrix3"/>
    <dgm:cxn modelId="{AB680D5F-26A5-4580-B21F-21718856ACDE}" type="presParOf" srcId="{B123D630-FCEC-4306-9E95-5E6FB24F5391}" destId="{F9C92515-4C44-451C-BBE7-A1B9371D398C}" srcOrd="1" destOrd="0" presId="urn:microsoft.com/office/officeart/2005/8/layout/matrix3"/>
    <dgm:cxn modelId="{0D656681-0A50-49BD-B1B1-736A6EFB1726}" type="presParOf" srcId="{B123D630-FCEC-4306-9E95-5E6FB24F5391}" destId="{9CEF4DA0-909A-4C47-A9EB-3FC6C2DBF18B}" srcOrd="2" destOrd="0" presId="urn:microsoft.com/office/officeart/2005/8/layout/matrix3"/>
    <dgm:cxn modelId="{56695761-C647-49D1-A9F9-E59AD432A44C}" type="presParOf" srcId="{B123D630-FCEC-4306-9E95-5E6FB24F5391}" destId="{1227B7CF-E750-425B-A140-BAAF41E60A22}" srcOrd="3" destOrd="0" presId="urn:microsoft.com/office/officeart/2005/8/layout/matrix3"/>
    <dgm:cxn modelId="{982B2FDB-B033-4FC8-8FC2-A4A76FEB1C67}" type="presParOf" srcId="{B123D630-FCEC-4306-9E95-5E6FB24F5391}" destId="{9FA1E46F-6165-4459-8B4D-5A04C7A36732}"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9AFF3-4AED-436C-B49C-72ED3B1AE907}"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D8216673-CF79-468F-8C15-06F363E59AF2}">
      <dgm:prSet phldrT="[Text]" custT="1"/>
      <dgm:spPr>
        <a:solidFill>
          <a:srgbClr val="7030A0">
            <a:alpha val="50000"/>
          </a:srgbClr>
        </a:solidFill>
      </dgm:spPr>
      <dgm:t>
        <a:bodyPr/>
        <a:lstStyle/>
        <a:p>
          <a:r>
            <a:rPr lang="en-GB" sz="1800" dirty="0">
              <a:solidFill>
                <a:schemeClr val="bg2"/>
              </a:solidFill>
            </a:rPr>
            <a:t>Check FCA has everything needs – offer assistance </a:t>
          </a:r>
        </a:p>
      </dgm:t>
    </dgm:pt>
    <dgm:pt modelId="{7EDFFCF8-2D1E-411C-91DC-5A1970AF624B}" type="parTrans" cxnId="{EF782D79-97E7-4834-A077-2FAA62C50A10}">
      <dgm:prSet/>
      <dgm:spPr/>
      <dgm:t>
        <a:bodyPr/>
        <a:lstStyle/>
        <a:p>
          <a:endParaRPr lang="en-GB"/>
        </a:p>
      </dgm:t>
    </dgm:pt>
    <dgm:pt modelId="{A20D4263-64BC-4F21-A067-BAAAF2BF5F9E}" type="sibTrans" cxnId="{EF782D79-97E7-4834-A077-2FAA62C50A10}">
      <dgm:prSet/>
      <dgm:spPr/>
      <dgm:t>
        <a:bodyPr/>
        <a:lstStyle/>
        <a:p>
          <a:endParaRPr lang="en-GB"/>
        </a:p>
      </dgm:t>
    </dgm:pt>
    <dgm:pt modelId="{0D2C5245-C72E-42E6-A01D-A655D196A5D2}">
      <dgm:prSet phldrT="[Text]" custT="1"/>
      <dgm:spPr>
        <a:solidFill>
          <a:srgbClr val="460F4F">
            <a:alpha val="49804"/>
          </a:srgbClr>
        </a:solidFill>
      </dgm:spPr>
      <dgm:t>
        <a:bodyPr/>
        <a:lstStyle/>
        <a:p>
          <a:r>
            <a:rPr lang="en-GB" sz="1800" dirty="0">
              <a:solidFill>
                <a:schemeClr val="bg2"/>
              </a:solidFill>
            </a:rPr>
            <a:t>If so – follow up with own enquiries/</a:t>
          </a:r>
          <a:br>
            <a:rPr lang="en-GB" sz="1800" dirty="0">
              <a:solidFill>
                <a:schemeClr val="bg2"/>
              </a:solidFill>
            </a:rPr>
          </a:br>
          <a:r>
            <a:rPr lang="en-GB" sz="1800" dirty="0">
              <a:solidFill>
                <a:schemeClr val="bg2"/>
              </a:solidFill>
            </a:rPr>
            <a:t>investigation </a:t>
          </a:r>
          <a:br>
            <a:rPr lang="en-GB" sz="1800" dirty="0">
              <a:solidFill>
                <a:schemeClr val="bg2"/>
              </a:solidFill>
            </a:rPr>
          </a:br>
          <a:endParaRPr lang="en-GB" sz="1800" dirty="0">
            <a:solidFill>
              <a:schemeClr val="bg2"/>
            </a:solidFill>
          </a:endParaRPr>
        </a:p>
        <a:p>
          <a:r>
            <a:rPr lang="en-GB" sz="1800" dirty="0">
              <a:solidFill>
                <a:schemeClr val="bg2"/>
              </a:solidFill>
            </a:rPr>
            <a:t>Remember self-reporting</a:t>
          </a:r>
        </a:p>
      </dgm:t>
    </dgm:pt>
    <dgm:pt modelId="{BEE463FC-C08C-40BC-9FA2-DB595E2D064E}" type="parTrans" cxnId="{574EA683-B637-4C33-9B0D-1B5DE45DC2C2}">
      <dgm:prSet/>
      <dgm:spPr/>
      <dgm:t>
        <a:bodyPr/>
        <a:lstStyle/>
        <a:p>
          <a:endParaRPr lang="en-GB"/>
        </a:p>
      </dgm:t>
    </dgm:pt>
    <dgm:pt modelId="{4D1F2E94-7A7E-4737-B9EB-991C4C02E912}" type="sibTrans" cxnId="{574EA683-B637-4C33-9B0D-1B5DE45DC2C2}">
      <dgm:prSet/>
      <dgm:spPr/>
      <dgm:t>
        <a:bodyPr/>
        <a:lstStyle/>
        <a:p>
          <a:endParaRPr lang="en-GB"/>
        </a:p>
      </dgm:t>
    </dgm:pt>
    <dgm:pt modelId="{A6E16E07-E5E9-4259-8927-B47A8F6168E2}">
      <dgm:prSet phldrT="[Text]" custT="1"/>
      <dgm:spPr>
        <a:solidFill>
          <a:schemeClr val="accent4">
            <a:lumMod val="75000"/>
            <a:alpha val="50000"/>
          </a:schemeClr>
        </a:solidFill>
      </dgm:spPr>
      <dgm:t>
        <a:bodyPr/>
        <a:lstStyle/>
        <a:p>
          <a:r>
            <a:rPr lang="en-GB" sz="1800" dirty="0">
              <a:solidFill>
                <a:schemeClr val="bg2"/>
              </a:solidFill>
            </a:rPr>
            <a:t>Review data – any cause for concern?</a:t>
          </a:r>
        </a:p>
      </dgm:t>
    </dgm:pt>
    <dgm:pt modelId="{467D07E4-5520-4181-9D8B-2A69DF232AF7}" type="parTrans" cxnId="{6CB7C069-3F1D-48E7-8ADC-FC0C9EC5F3C3}">
      <dgm:prSet/>
      <dgm:spPr/>
      <dgm:t>
        <a:bodyPr/>
        <a:lstStyle/>
        <a:p>
          <a:endParaRPr lang="en-GB"/>
        </a:p>
      </dgm:t>
    </dgm:pt>
    <dgm:pt modelId="{D03A2C45-7A50-4386-BD91-F61F69684FBF}" type="sibTrans" cxnId="{6CB7C069-3F1D-48E7-8ADC-FC0C9EC5F3C3}">
      <dgm:prSet/>
      <dgm:spPr/>
      <dgm:t>
        <a:bodyPr/>
        <a:lstStyle/>
        <a:p>
          <a:endParaRPr lang="en-GB"/>
        </a:p>
      </dgm:t>
    </dgm:pt>
    <dgm:pt modelId="{7E5D4217-EB65-4A42-A492-1C8CAA39F006}" type="pres">
      <dgm:prSet presAssocID="{CC39AFF3-4AED-436C-B49C-72ED3B1AE907}" presName="Name0" presStyleCnt="0">
        <dgm:presLayoutVars>
          <dgm:chMax val="7"/>
          <dgm:dir/>
          <dgm:resizeHandles val="exact"/>
        </dgm:presLayoutVars>
      </dgm:prSet>
      <dgm:spPr/>
    </dgm:pt>
    <dgm:pt modelId="{B8F0F4A4-447F-4A64-8760-15830FB944D0}" type="pres">
      <dgm:prSet presAssocID="{CC39AFF3-4AED-436C-B49C-72ED3B1AE907}" presName="ellipse1" presStyleLbl="vennNode1" presStyleIdx="0" presStyleCnt="3">
        <dgm:presLayoutVars>
          <dgm:bulletEnabled val="1"/>
        </dgm:presLayoutVars>
      </dgm:prSet>
      <dgm:spPr/>
    </dgm:pt>
    <dgm:pt modelId="{69031D45-A422-4FD0-8EBC-25718481E19C}" type="pres">
      <dgm:prSet presAssocID="{CC39AFF3-4AED-436C-B49C-72ED3B1AE907}" presName="ellipse2" presStyleLbl="vennNode1" presStyleIdx="1" presStyleCnt="3" custLinFactNeighborX="-36" custLinFactNeighborY="8051">
        <dgm:presLayoutVars>
          <dgm:bulletEnabled val="1"/>
        </dgm:presLayoutVars>
      </dgm:prSet>
      <dgm:spPr/>
    </dgm:pt>
    <dgm:pt modelId="{C5CCB6B4-8DD4-4BA4-9344-37075010C66E}" type="pres">
      <dgm:prSet presAssocID="{CC39AFF3-4AED-436C-B49C-72ED3B1AE907}" presName="ellipse3" presStyleLbl="vennNode1" presStyleIdx="2" presStyleCnt="3">
        <dgm:presLayoutVars>
          <dgm:bulletEnabled val="1"/>
        </dgm:presLayoutVars>
      </dgm:prSet>
      <dgm:spPr/>
    </dgm:pt>
  </dgm:ptLst>
  <dgm:cxnLst>
    <dgm:cxn modelId="{D3F0893F-33E8-4EB1-B0EA-15F45D5EBA4A}" type="presOf" srcId="{D8216673-CF79-468F-8C15-06F363E59AF2}" destId="{B8F0F4A4-447F-4A64-8760-15830FB944D0}" srcOrd="0" destOrd="0" presId="urn:microsoft.com/office/officeart/2005/8/layout/rings+Icon"/>
    <dgm:cxn modelId="{6CB7C069-3F1D-48E7-8ADC-FC0C9EC5F3C3}" srcId="{CC39AFF3-4AED-436C-B49C-72ED3B1AE907}" destId="{A6E16E07-E5E9-4259-8927-B47A8F6168E2}" srcOrd="2" destOrd="0" parTransId="{467D07E4-5520-4181-9D8B-2A69DF232AF7}" sibTransId="{D03A2C45-7A50-4386-BD91-F61F69684FBF}"/>
    <dgm:cxn modelId="{0BDC694B-CEDA-4D13-97D9-576F610E45EE}" type="presOf" srcId="{0D2C5245-C72E-42E6-A01D-A655D196A5D2}" destId="{69031D45-A422-4FD0-8EBC-25718481E19C}" srcOrd="0" destOrd="0" presId="urn:microsoft.com/office/officeart/2005/8/layout/rings+Icon"/>
    <dgm:cxn modelId="{EF782D79-97E7-4834-A077-2FAA62C50A10}" srcId="{CC39AFF3-4AED-436C-B49C-72ED3B1AE907}" destId="{D8216673-CF79-468F-8C15-06F363E59AF2}" srcOrd="0" destOrd="0" parTransId="{7EDFFCF8-2D1E-411C-91DC-5A1970AF624B}" sibTransId="{A20D4263-64BC-4F21-A067-BAAAF2BF5F9E}"/>
    <dgm:cxn modelId="{574EA683-B637-4C33-9B0D-1B5DE45DC2C2}" srcId="{CC39AFF3-4AED-436C-B49C-72ED3B1AE907}" destId="{0D2C5245-C72E-42E6-A01D-A655D196A5D2}" srcOrd="1" destOrd="0" parTransId="{BEE463FC-C08C-40BC-9FA2-DB595E2D064E}" sibTransId="{4D1F2E94-7A7E-4737-B9EB-991C4C02E912}"/>
    <dgm:cxn modelId="{BDF3B1E0-2F2E-4429-9B6D-E9F4141410FD}" type="presOf" srcId="{CC39AFF3-4AED-436C-B49C-72ED3B1AE907}" destId="{7E5D4217-EB65-4A42-A492-1C8CAA39F006}" srcOrd="0" destOrd="0" presId="urn:microsoft.com/office/officeart/2005/8/layout/rings+Icon"/>
    <dgm:cxn modelId="{6B44F1F1-5856-4D81-A3F7-A2C29540F10F}" type="presOf" srcId="{A6E16E07-E5E9-4259-8927-B47A8F6168E2}" destId="{C5CCB6B4-8DD4-4BA4-9344-37075010C66E}" srcOrd="0" destOrd="0" presId="urn:microsoft.com/office/officeart/2005/8/layout/rings+Icon"/>
    <dgm:cxn modelId="{DB6868D3-D5AF-48E1-ACEC-C135CD15515A}" type="presParOf" srcId="{7E5D4217-EB65-4A42-A492-1C8CAA39F006}" destId="{B8F0F4A4-447F-4A64-8760-15830FB944D0}" srcOrd="0" destOrd="0" presId="urn:microsoft.com/office/officeart/2005/8/layout/rings+Icon"/>
    <dgm:cxn modelId="{478A8BE4-49BE-474B-8A44-E46FB5B3E88E}" type="presParOf" srcId="{7E5D4217-EB65-4A42-A492-1C8CAA39F006}" destId="{69031D45-A422-4FD0-8EBC-25718481E19C}" srcOrd="1" destOrd="0" presId="urn:microsoft.com/office/officeart/2005/8/layout/rings+Icon"/>
    <dgm:cxn modelId="{EB25FE95-C4E3-49AF-9301-B0FD75D97387}" type="presParOf" srcId="{7E5D4217-EB65-4A42-A492-1C8CAA39F006}" destId="{C5CCB6B4-8DD4-4BA4-9344-37075010C66E}"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3DF4B4-DC8F-4F92-B035-7C3447318C8A}">
      <dsp:nvSpPr>
        <dsp:cNvPr id="0" name=""/>
        <dsp:cNvSpPr/>
      </dsp:nvSpPr>
      <dsp:spPr>
        <a:xfrm>
          <a:off x="1127967" y="0"/>
          <a:ext cx="4728416" cy="472841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C92515-4C44-451C-BBE7-A1B9371D398C}">
      <dsp:nvSpPr>
        <dsp:cNvPr id="0" name=""/>
        <dsp:cNvSpPr/>
      </dsp:nvSpPr>
      <dsp:spPr>
        <a:xfrm>
          <a:off x="1577167" y="449199"/>
          <a:ext cx="1844082" cy="184408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Contempt of court (firm and officers)</a:t>
          </a:r>
        </a:p>
      </dsp:txBody>
      <dsp:txXfrm>
        <a:off x="1667188" y="539220"/>
        <a:ext cx="1664040" cy="1664040"/>
      </dsp:txXfrm>
    </dsp:sp>
    <dsp:sp modelId="{9CEF4DA0-909A-4C47-A9EB-3FC6C2DBF18B}">
      <dsp:nvSpPr>
        <dsp:cNvPr id="0" name=""/>
        <dsp:cNvSpPr/>
      </dsp:nvSpPr>
      <dsp:spPr>
        <a:xfrm>
          <a:off x="3563102" y="449199"/>
          <a:ext cx="1844082" cy="1844082"/>
        </a:xfrm>
        <a:prstGeom prst="roundRect">
          <a:avLst/>
        </a:prstGeom>
        <a:solidFill>
          <a:srgbClr val="B061E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Criminal offence – false/misleading/</a:t>
          </a:r>
          <a:br>
            <a:rPr lang="en-GB" sz="1600" kern="1200" dirty="0"/>
          </a:br>
          <a:r>
            <a:rPr lang="en-GB" sz="1600" kern="1200" dirty="0"/>
            <a:t>destruction </a:t>
          </a:r>
        </a:p>
      </dsp:txBody>
      <dsp:txXfrm>
        <a:off x="3653123" y="539220"/>
        <a:ext cx="1664040" cy="1664040"/>
      </dsp:txXfrm>
    </dsp:sp>
    <dsp:sp modelId="{1227B7CF-E750-425B-A140-BAAF41E60A22}">
      <dsp:nvSpPr>
        <dsp:cNvPr id="0" name=""/>
        <dsp:cNvSpPr/>
      </dsp:nvSpPr>
      <dsp:spPr>
        <a:xfrm>
          <a:off x="1577167" y="2435134"/>
          <a:ext cx="1844082" cy="1844082"/>
        </a:xfrm>
        <a:prstGeom prst="roundRect">
          <a:avLst/>
        </a:prstGeom>
        <a:solidFill>
          <a:srgbClr val="A162D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Principle 11 / COCON Rule 3 breach</a:t>
          </a:r>
        </a:p>
      </dsp:txBody>
      <dsp:txXfrm>
        <a:off x="1667188" y="2525155"/>
        <a:ext cx="1664040" cy="1664040"/>
      </dsp:txXfrm>
    </dsp:sp>
    <dsp:sp modelId="{9FA1E46F-6165-4459-8B4D-5A04C7A36732}">
      <dsp:nvSpPr>
        <dsp:cNvPr id="0" name=""/>
        <dsp:cNvSpPr/>
      </dsp:nvSpPr>
      <dsp:spPr>
        <a:xfrm>
          <a:off x="3563102" y="2435134"/>
          <a:ext cx="1844082" cy="184408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Warrant to seize</a:t>
          </a:r>
        </a:p>
      </dsp:txBody>
      <dsp:txXfrm>
        <a:off x="3653123" y="2525155"/>
        <a:ext cx="1664040" cy="1664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0F4A4-447F-4A64-8760-15830FB944D0}">
      <dsp:nvSpPr>
        <dsp:cNvPr id="0" name=""/>
        <dsp:cNvSpPr/>
      </dsp:nvSpPr>
      <dsp:spPr>
        <a:xfrm>
          <a:off x="0" y="276696"/>
          <a:ext cx="2519984" cy="2519948"/>
        </a:xfrm>
        <a:prstGeom prst="ellipse">
          <a:avLst/>
        </a:prstGeom>
        <a:solidFill>
          <a:srgbClr val="7030A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2"/>
              </a:solidFill>
            </a:rPr>
            <a:t>Check FCA has everything needs – offer assistance </a:t>
          </a:r>
        </a:p>
      </dsp:txBody>
      <dsp:txXfrm>
        <a:off x="369043" y="645734"/>
        <a:ext cx="1781898" cy="1781872"/>
      </dsp:txXfrm>
    </dsp:sp>
    <dsp:sp modelId="{69031D45-A422-4FD0-8EBC-25718481E19C}">
      <dsp:nvSpPr>
        <dsp:cNvPr id="0" name=""/>
        <dsp:cNvSpPr/>
      </dsp:nvSpPr>
      <dsp:spPr>
        <a:xfrm>
          <a:off x="1296151" y="2160243"/>
          <a:ext cx="2519984" cy="2519948"/>
        </a:xfrm>
        <a:prstGeom prst="ellipse">
          <a:avLst/>
        </a:prstGeom>
        <a:solidFill>
          <a:srgbClr val="460F4F">
            <a:alpha val="49804"/>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2"/>
              </a:solidFill>
            </a:rPr>
            <a:t>If so – follow up with own enquiries/</a:t>
          </a:r>
          <a:br>
            <a:rPr lang="en-GB" sz="1800" kern="1200" dirty="0">
              <a:solidFill>
                <a:schemeClr val="bg2"/>
              </a:solidFill>
            </a:rPr>
          </a:br>
          <a:r>
            <a:rPr lang="en-GB" sz="1800" kern="1200" dirty="0">
              <a:solidFill>
                <a:schemeClr val="bg2"/>
              </a:solidFill>
            </a:rPr>
            <a:t>investigation </a:t>
          </a:r>
          <a:br>
            <a:rPr lang="en-GB" sz="1800" kern="1200" dirty="0">
              <a:solidFill>
                <a:schemeClr val="bg2"/>
              </a:solidFill>
            </a:rPr>
          </a:br>
          <a:endParaRPr lang="en-GB" sz="1800" kern="1200" dirty="0">
            <a:solidFill>
              <a:schemeClr val="bg2"/>
            </a:solidFill>
          </a:endParaRPr>
        </a:p>
        <a:p>
          <a:pPr marL="0" lvl="0" indent="0" algn="ctr" defTabSz="800100">
            <a:lnSpc>
              <a:spcPct val="90000"/>
            </a:lnSpc>
            <a:spcBef>
              <a:spcPct val="0"/>
            </a:spcBef>
            <a:spcAft>
              <a:spcPct val="35000"/>
            </a:spcAft>
            <a:buNone/>
          </a:pPr>
          <a:r>
            <a:rPr lang="en-GB" sz="1800" kern="1200" dirty="0">
              <a:solidFill>
                <a:schemeClr val="bg2"/>
              </a:solidFill>
            </a:rPr>
            <a:t>Remember self-reporting</a:t>
          </a:r>
        </a:p>
      </dsp:txBody>
      <dsp:txXfrm>
        <a:off x="1665194" y="2529281"/>
        <a:ext cx="1781898" cy="1781872"/>
      </dsp:txXfrm>
    </dsp:sp>
    <dsp:sp modelId="{C5CCB6B4-8DD4-4BA4-9344-37075010C66E}">
      <dsp:nvSpPr>
        <dsp:cNvPr id="0" name=""/>
        <dsp:cNvSpPr/>
      </dsp:nvSpPr>
      <dsp:spPr>
        <a:xfrm>
          <a:off x="2592583" y="276696"/>
          <a:ext cx="2519984" cy="2519948"/>
        </a:xfrm>
        <a:prstGeom prst="ellipse">
          <a:avLst/>
        </a:prstGeom>
        <a:solidFill>
          <a:schemeClr val="accent4">
            <a:lumMod val="7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bg2"/>
              </a:solidFill>
            </a:rPr>
            <a:t>Review data – any cause for concern?</a:t>
          </a:r>
        </a:p>
      </dsp:txBody>
      <dsp:txXfrm>
        <a:off x="2961626" y="645734"/>
        <a:ext cx="1781898" cy="178187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074EF9-2D1C-444F-892A-3DE5023F3264}" type="datetimeFigureOut">
              <a:rPr lang="de-DE" smtClean="0"/>
              <a:pPr/>
              <a:t/>
            </a:fld>
            <a:endParaRPr lang="de-DE"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64FE75-9390-4697-9DC7-085317AE8E1C}" type="slidenum">
              <a:rPr lang="de-DE" smtClean="0"/>
              <a:pPr/>
              <a:t>‹#›</a:t>
            </a:fld>
            <a:endParaRPr lang="de-DE" dirty="0"/>
          </a:p>
        </p:txBody>
      </p:sp>
    </p:spTree>
    <p:extLst>
      <p:ext uri="{BB962C8B-B14F-4D97-AF65-F5344CB8AC3E}">
        <p14:creationId xmlns:p14="http://schemas.microsoft.com/office/powerpoint/2010/main" val="65601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EE0E7-FE49-49E0-B574-252EA06FC051}" type="datetimeFigureOut">
              <a:rPr lang="de-DE" smtClean="0"/>
              <a:pPr/>
              <a:t/>
            </a:fld>
            <a:endParaRPr lang="de-D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08A02-0983-4D98-8FAA-A493F3BA4192}" type="slidenum">
              <a:rPr lang="de-DE" smtClean="0"/>
              <a:pPr/>
              <a:t>‹#›</a:t>
            </a:fld>
            <a:endParaRPr lang="de-DE" dirty="0"/>
          </a:p>
        </p:txBody>
      </p:sp>
    </p:spTree>
    <p:extLst>
      <p:ext uri="{BB962C8B-B14F-4D97-AF65-F5344CB8AC3E}">
        <p14:creationId xmlns:p14="http://schemas.microsoft.com/office/powerpoint/2010/main" val="104145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1944648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2792809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p:txBody>
      </p:sp>
    </p:spTree>
    <p:extLst>
      <p:ext uri="{BB962C8B-B14F-4D97-AF65-F5344CB8AC3E}">
        <p14:creationId xmlns:p14="http://schemas.microsoft.com/office/powerpoint/2010/main" val="286936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386533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p:txBody>
      </p:sp>
    </p:spTree>
    <p:extLst>
      <p:ext uri="{BB962C8B-B14F-4D97-AF65-F5344CB8AC3E}">
        <p14:creationId xmlns:p14="http://schemas.microsoft.com/office/powerpoint/2010/main" val="1362909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p:txBody>
      </p:sp>
    </p:spTree>
    <p:extLst>
      <p:ext uri="{BB962C8B-B14F-4D97-AF65-F5344CB8AC3E}">
        <p14:creationId xmlns:p14="http://schemas.microsoft.com/office/powerpoint/2010/main" val="278055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3312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3971861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28814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1113511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1275638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p:txBody>
      </p:sp>
    </p:spTree>
    <p:extLst>
      <p:ext uri="{BB962C8B-B14F-4D97-AF65-F5344CB8AC3E}">
        <p14:creationId xmlns:p14="http://schemas.microsoft.com/office/powerpoint/2010/main" val="2843573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slide_with_image">
    <p:spTree>
      <p:nvGrpSpPr>
        <p:cNvPr id="1" name=""/>
        <p:cNvGrpSpPr/>
        <p:nvPr/>
      </p:nvGrpSpPr>
      <p:grpSpPr>
        <a:xfrm>
          <a:off x="0" y="0"/>
          <a:ext cx="0" cy="0"/>
          <a:chOff x="0" y="0"/>
          <a:chExt cx="0" cy="0"/>
        </a:xfrm>
      </p:grpSpPr>
      <p:sp>
        <p:nvSpPr>
          <p:cNvPr id="6" name="Titelplatzhalter 1" descr="CMSLegal_Cover_Heading"/>
          <p:cNvSpPr>
            <a:spLocks noGrp="1"/>
          </p:cNvSpPr>
          <p:nvPr>
            <p:ph type="title"/>
          </p:nvPr>
        </p:nvSpPr>
        <p:spPr bwMode="auto">
          <a:xfrm>
            <a:off x="432000" y="1562400"/>
            <a:ext cx="72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a:solidFill>
                  <a:srgbClr val="000000"/>
                </a:solidFill>
              </a:defRPr>
            </a:lvl1pPr>
          </a:lstStyle>
          <a:p>
            <a:pPr lvl="0"/>
            <a:r>
              <a:rPr lang="en-US" sz="2400" baseline="0" noProof="0">
                <a:solidFill>
                  <a:srgbClr val="000000"/>
                </a:solidFill>
                <a:latin typeface="Arial"/>
              </a:rPr>
              <a:t>Click to edit Master title style</a:t>
            </a:r>
            <a:endParaRPr lang="en-GB" noProof="0" dirty="0"/>
          </a:p>
        </p:txBody>
      </p:sp>
      <p:sp>
        <p:nvSpPr>
          <p:cNvPr id="8" name="Text Placeholder 7" descr="CMSLegal_Cover_SubHeading"/>
          <p:cNvSpPr>
            <a:spLocks noGrp="1"/>
          </p:cNvSpPr>
          <p:nvPr>
            <p:ph type="body" sz="quarter" idx="10" hasCustomPrompt="1"/>
          </p:nvPr>
        </p:nvSpPr>
        <p:spPr>
          <a:xfrm>
            <a:off x="432000" y="2746800"/>
            <a:ext cx="7200000" cy="936000"/>
          </a:xfrm>
        </p:spPr>
        <p:txBody>
          <a:bodyPr/>
          <a:lstStyle>
            <a:lvl1pPr marL="0" indent="0">
              <a:defRPr baseline="0">
                <a:solidFill>
                  <a:schemeClr val="tx1"/>
                </a:solidFill>
              </a:defRPr>
            </a:lvl1pPr>
          </a:lstStyle>
          <a:p>
            <a:pPr lvl="0"/>
            <a:r>
              <a:rPr lang="en-GB" sz="1800" baseline="0" noProof="0" dirty="0">
                <a:solidFill>
                  <a:srgbClr val="000000"/>
                </a:solidFill>
                <a:latin typeface="Arial"/>
              </a:rPr>
              <a:t>Sub-heading, Arial 18/22pt.</a:t>
            </a:r>
            <a:endParaRPr lang="en-GB"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_with_larg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432000" y="6537600"/>
            <a:ext cx="324000" cy="252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3" name="Inhaltsplatzhalter 2"/>
          <p:cNvSpPr>
            <a:spLocks noGrp="1"/>
          </p:cNvSpPr>
          <p:nvPr>
            <p:ph sz="quarter" idx="17" hasCustomPrompt="1"/>
          </p:nvPr>
        </p:nvSpPr>
        <p:spPr>
          <a:xfrm>
            <a:off x="432000" y="2505600"/>
            <a:ext cx="8280000" cy="3823200"/>
          </a:xfrm>
        </p:spPr>
        <p:txBody>
          <a:bodyPr/>
          <a:lstStyle>
            <a:lvl1pPr marL="342900" marR="0" indent="-342900" algn="l" defTabSz="914400" rtl="0" eaLnBrk="1" fontAlgn="base" latinLnBrk="0" hangingPunct="1">
              <a:lnSpc>
                <a:spcPct val="100000"/>
              </a:lnSpc>
              <a:spcBef>
                <a:spcPct val="20000"/>
              </a:spcBef>
              <a:spcAft>
                <a:spcPct val="0"/>
              </a:spcAft>
              <a:buClrTx/>
              <a:buSzTx/>
              <a:buFont typeface="Symbol" pitchFamily="-110" charset="2"/>
              <a:buChar char="-"/>
              <a:tabLst/>
              <a:defRPr/>
            </a:lvl1pPr>
            <a:lvl2pPr marL="648000" marR="0" indent="-285750" algn="l" defTabSz="914400" rtl="0" eaLnBrk="1" fontAlgn="base" latinLnBrk="0" hangingPunct="1">
              <a:lnSpc>
                <a:spcPct val="100000"/>
              </a:lnSpc>
              <a:spcBef>
                <a:spcPct val="20000"/>
              </a:spcBef>
              <a:spcAft>
                <a:spcPct val="0"/>
              </a:spcAft>
              <a:buClrTx/>
              <a:buSzTx/>
              <a:buFont typeface="Arial" charset="0"/>
              <a:buChar char="•"/>
              <a:tabLst/>
              <a:defRPr/>
            </a:lvl2pPr>
            <a:lvl3pPr marL="900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3pPr>
            <a:lvl4pPr marL="1152000" marR="0" indent="-228600" algn="l" defTabSz="914400" rtl="0" eaLnBrk="1" fontAlgn="base" latinLnBrk="0" hangingPunct="1">
              <a:lnSpc>
                <a:spcPct val="100000"/>
              </a:lnSpc>
              <a:spcBef>
                <a:spcPct val="20000"/>
              </a:spcBef>
              <a:spcAft>
                <a:spcPct val="0"/>
              </a:spcAft>
              <a:buClrTx/>
              <a:buSzTx/>
              <a:buFont typeface="Arial" charset="0"/>
              <a:buChar char="•"/>
              <a:tabLst/>
              <a:defRPr/>
            </a:lvl4pPr>
            <a:lvl5pPr marL="1404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5pPr>
          </a:lstStyle>
          <a:p>
            <a:pPr marL="342900" marR="0" lvl="0" indent="-342900" algn="l" defTabSz="914400" rtl="0" eaLnBrk="1" fontAlgn="base" latinLnBrk="0" hangingPunct="1">
              <a:lnSpc>
                <a:spcPct val="100000"/>
              </a:lnSpc>
              <a:spcBef>
                <a:spcPct val="20000"/>
              </a:spcBef>
              <a:spcAft>
                <a:spcPct val="0"/>
              </a:spcAft>
              <a:buClrTx/>
              <a:buSzTx/>
              <a:buFont typeface="Symbol" pitchFamily="-110" charset="2"/>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cs typeface="Arial" pitchFamily="34" charset="0"/>
              </a:rPr>
              <a:t>Mark the box with your mouse, then insert any item from the toolbar</a:t>
            </a:r>
            <a:endParaRPr kumimoji="0" lang="en-GB" sz="20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12" name="Textplatzhalter 14"/>
          <p:cNvSpPr>
            <a:spLocks noGrp="1"/>
          </p:cNvSpPr>
          <p:nvPr>
            <p:ph type="body" sz="quarter" idx="14"/>
          </p:nvPr>
        </p:nvSpPr>
        <p:spPr>
          <a:xfrm>
            <a:off x="432000" y="1868400"/>
            <a:ext cx="828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Tree>
    <p:extLst>
      <p:ext uri="{BB962C8B-B14F-4D97-AF65-F5344CB8AC3E}">
        <p14:creationId xmlns:p14="http://schemas.microsoft.com/office/powerpoint/2010/main" val="348805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mpty_slide">
    <p:spTree>
      <p:nvGrpSpPr>
        <p:cNvPr id="1" name=""/>
        <p:cNvGrpSpPr/>
        <p:nvPr/>
      </p:nvGrpSpPr>
      <p:grpSpPr>
        <a:xfrm>
          <a:off x="0" y="0"/>
          <a:ext cx="0" cy="0"/>
          <a:chOff x="0" y="0"/>
          <a:chExt cx="0" cy="0"/>
        </a:xfrm>
      </p:grpSpPr>
      <p:sp>
        <p:nvSpPr>
          <p:cNvPr id="3" name="Foliennummernplatzhalter 5" descr="CMSLegal_Footer_SlideNumber"/>
          <p:cNvSpPr txBox="1">
            <a:spLocks/>
          </p:cNvSpPr>
          <p:nvPr userDrawn="1"/>
        </p:nvSpPr>
        <p:spPr>
          <a:xfrm>
            <a:off x="432000" y="6537600"/>
            <a:ext cx="324000" cy="252000"/>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07F8A69-A772-47F3-9266-D6EC4E088057}" type="slidenum">
              <a:rPr lang="de-DE" sz="1000" smtClean="0">
                <a:solidFill>
                  <a:srgbClr val="766A62"/>
                </a:solidFill>
              </a:rPr>
              <a:pPr algn="l"/>
              <a:t>‹#›</a:t>
            </a:fld>
            <a:endParaRPr lang="de-DE" sz="1000" dirty="0">
              <a:solidFill>
                <a:srgbClr val="766A62"/>
              </a:solidFill>
            </a:endParaRPr>
          </a:p>
        </p:txBody>
      </p:sp>
    </p:spTree>
    <p:extLst>
      <p:ext uri="{BB962C8B-B14F-4D97-AF65-F5344CB8AC3E}">
        <p14:creationId xmlns:p14="http://schemas.microsoft.com/office/powerpoint/2010/main" val="3076074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ty_slide">
    <p:spTree>
      <p:nvGrpSpPr>
        <p:cNvPr id="1" name=""/>
        <p:cNvGrpSpPr/>
        <p:nvPr/>
      </p:nvGrpSpPr>
      <p:grpSpPr>
        <a:xfrm>
          <a:off x="0" y="0"/>
          <a:ext cx="0" cy="0"/>
          <a:chOff x="0" y="0"/>
          <a:chExt cx="0" cy="0"/>
        </a:xfrm>
      </p:grpSpPr>
      <p:sp>
        <p:nvSpPr>
          <p:cNvPr id="3" name="Foliennummernplatzhalter 5" descr="CMSLegal_Footer_SlideNumber"/>
          <p:cNvSpPr txBox="1">
            <a:spLocks/>
          </p:cNvSpPr>
          <p:nvPr userDrawn="1"/>
        </p:nvSpPr>
        <p:spPr>
          <a:xfrm>
            <a:off x="432000" y="6537600"/>
            <a:ext cx="324000" cy="252000"/>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07F8A69-A772-47F3-9266-D6EC4E088057}" type="slidenum">
              <a:rPr lang="de-DE" sz="1000" smtClean="0">
                <a:solidFill>
                  <a:srgbClr val="766A62"/>
                </a:solidFill>
              </a:rPr>
              <a:pPr algn="l"/>
              <a:t>‹#›</a:t>
            </a:fld>
            <a:endParaRPr lang="de-DE" sz="1000" dirty="0">
              <a:solidFill>
                <a:srgbClr val="766A62"/>
              </a:solidFill>
            </a:endParaRPr>
          </a:p>
        </p:txBody>
      </p:sp>
    </p:spTree>
    <p:extLst>
      <p:ext uri="{BB962C8B-B14F-4D97-AF65-F5344CB8AC3E}">
        <p14:creationId xmlns:p14="http://schemas.microsoft.com/office/powerpoint/2010/main" val="40932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claimer_slide">
    <p:spTree>
      <p:nvGrpSpPr>
        <p:cNvPr id="1" name=""/>
        <p:cNvGrpSpPr/>
        <p:nvPr/>
      </p:nvGrpSpPr>
      <p:grpSpPr>
        <a:xfrm>
          <a:off x="0" y="0"/>
          <a:ext cx="0" cy="0"/>
          <a:chOff x="0" y="0"/>
          <a:chExt cx="0" cy="0"/>
        </a:xfrm>
      </p:grpSpPr>
      <p:sp>
        <p:nvSpPr>
          <p:cNvPr id="11" name="Textplatzhalter 10" descr="CMS_Legal_Disclaimer_Textbox_003"/>
          <p:cNvSpPr>
            <a:spLocks noGrp="1"/>
          </p:cNvSpPr>
          <p:nvPr>
            <p:ph type="body" sz="quarter" idx="14" hasCustomPrompt="1"/>
          </p:nvPr>
        </p:nvSpPr>
        <p:spPr>
          <a:xfrm>
            <a:off x="432000" y="4417200"/>
            <a:ext cx="3970800" cy="1900800"/>
          </a:xfrm>
          <a:prstGeom prst="rect">
            <a:avLst/>
          </a:prstGeom>
        </p:spPr>
        <p:txBody>
          <a:bodyPr lIns="0" tIns="36000" rIns="0" bIns="0"/>
          <a:lstStyle>
            <a:lvl1pPr marL="0" marR="0" indent="0" algn="l" defTabSz="914400" rtl="0" eaLnBrk="1" fontAlgn="auto" latinLnBrk="0" hangingPunct="1">
              <a:lnSpc>
                <a:spcPct val="100000"/>
              </a:lnSpc>
              <a:spcBef>
                <a:spcPts val="0"/>
              </a:spcBef>
              <a:spcAft>
                <a:spcPts val="0"/>
              </a:spcAft>
              <a:buClrTx/>
              <a:buSzTx/>
              <a:buFontTx/>
              <a:buNone/>
              <a:tabLst/>
              <a:defRPr kumimoji="0" lang="en-GB" sz="1000" b="1" i="0" u="none" strike="noStrike" kern="1200" cap="none" spc="0" normalizeH="0" baseline="0" noProof="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CMS Legal Services EEIG (CMS EEIG) is a European Economic Interest Grouping that coordinates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organisation of independent law firms. CMS EEIG provides no client services. Such services are solely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provided by CMS EEIG’s member firms in their respective jurisdictions. CMS EEIG and each of 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member firms are separate and legally distinct entities, and no such entity has any authority to bind any other. CMS EEIG and each member firm are liable only for their own acts or omissions and not those of each other. The brand name “CMS” and the term “firm” are used to refer to some or all of the member firms or their offices.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CMS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Aberdeen, Algiers, Amsterdam, Antwerp, Barcelona, Beijing, Belgrade, Berlin, Bogotá, Bratislava, Bristol, Brussels, Bucharest, Budapest, Casablanca, Cologne, Dubai, </a:t>
            </a:r>
            <a:r>
              <a:rPr kumimoji="0" lang="en-GB" sz="1000" b="0" i="0" u="none" strike="noStrike" kern="1200" cap="none" spc="0" normalizeH="0" baseline="30000" noProof="0" dirty="0" err="1">
                <a:ln>
                  <a:noFill/>
                </a:ln>
                <a:solidFill>
                  <a:prstClr val="black"/>
                </a:solidFill>
                <a:effectLst/>
                <a:uLnTx/>
                <a:uFillTx/>
                <a:latin typeface="Arial" pitchFamily="34" charset="0"/>
                <a:ea typeface="+mn-ea"/>
                <a:cs typeface="Arial" pitchFamily="34" charset="0"/>
              </a:rPr>
              <a:t>Duesseldorf</a:t>
            </a: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 Edinburgh, Frankfurt, Funchal, Geneva, Glasgow, Hamburg, Hong Kong, Istanbul, Kyiv, Leipzig, Lima, Lisbon, Ljubljana, London, Luanda, Luxembourg, Lyon, Madrid, Manchester, Mexico City, Milan, Monaco, Moscow, Munich, Muscat, Paris, Podgorica, Poznan, Prague, Reading, Rio de Janeiro, Riyadh, Rome, Santiago de Chile, Sarajevo, Seville, Shanghai, Sheffield, Singapore, Skopje, Sofia, Strasbourg, Stuttgart, Tirana, Utrecht, Vienna, Warsaw, Zagreb and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30000" noProof="0" dirty="0" err="1">
                <a:ln>
                  <a:noFill/>
                </a:ln>
                <a:solidFill>
                  <a:prstClr val="black"/>
                </a:solidFill>
                <a:effectLst/>
                <a:uLnTx/>
                <a:uFillTx/>
                <a:latin typeface="Arial" pitchFamily="34" charset="0"/>
                <a:ea typeface="+mn-ea"/>
                <a:cs typeface="Arial" pitchFamily="34" charset="0"/>
              </a:rPr>
              <a:t>cms.law</a:t>
            </a:r>
            <a:endPar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p:txBody>
      </p:sp>
      <p:cxnSp>
        <p:nvCxnSpPr>
          <p:cNvPr id="4" name="Gerade Verbindung 3"/>
          <p:cNvCxnSpPr/>
          <p:nvPr userDrawn="1"/>
        </p:nvCxnSpPr>
        <p:spPr>
          <a:xfrm>
            <a:off x="432000" y="4268328"/>
            <a:ext cx="3960146"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 Verbindung 5"/>
          <p:cNvCxnSpPr/>
          <p:nvPr userDrawn="1"/>
        </p:nvCxnSpPr>
        <p:spPr>
          <a:xfrm>
            <a:off x="432000" y="6094685"/>
            <a:ext cx="39600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Textplatzhalter 8" descr="CMS_Legal_Disclaimer_Textbox_001"/>
          <p:cNvSpPr>
            <a:spLocks noGrp="1"/>
          </p:cNvSpPr>
          <p:nvPr>
            <p:ph type="body" sz="quarter" idx="15" hasCustomPrompt="1"/>
          </p:nvPr>
        </p:nvSpPr>
        <p:spPr>
          <a:xfrm>
            <a:off x="432000" y="3668400"/>
            <a:ext cx="1738800" cy="601200"/>
          </a:xfrm>
          <a:prstGeom prst="rect">
            <a:avLst/>
          </a:prstGeom>
        </p:spPr>
        <p:txBody>
          <a:bodyPr lIns="0" tIns="36000" rIns="0" bIns="0"/>
          <a:lstStyle>
            <a:lvl1pPr marL="0" marR="0" indent="0" algn="l" defTabSz="914400" rtl="0" eaLnBrk="1" fontAlgn="auto" latinLnBrk="0" hangingPunct="1">
              <a:lnSpc>
                <a:spcPct val="100000"/>
              </a:lnSpc>
              <a:spcBef>
                <a:spcPts val="0"/>
              </a:spcBef>
              <a:spcAft>
                <a:spcPts val="0"/>
              </a:spcAft>
              <a:buClrTx/>
              <a:buSzTx/>
              <a:buFontTx/>
              <a:buNone/>
              <a:tabLst/>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Your free online legal information service.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A subscription service for legal articles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on a variety of topics delivered by email.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cms-lawnow.com</a:t>
            </a:r>
          </a:p>
        </p:txBody>
      </p:sp>
      <p:sp>
        <p:nvSpPr>
          <p:cNvPr id="12" name="Textplatzhalter 8" descr="CMS_Legal_Disclaimer_Textbox_002"/>
          <p:cNvSpPr>
            <a:spLocks noGrp="1"/>
          </p:cNvSpPr>
          <p:nvPr>
            <p:ph type="body" sz="quarter" idx="16" hasCustomPrompt="1"/>
          </p:nvPr>
        </p:nvSpPr>
        <p:spPr>
          <a:xfrm>
            <a:off x="2592000" y="3668400"/>
            <a:ext cx="1738800" cy="601200"/>
          </a:xfrm>
          <a:prstGeom prst="rect">
            <a:avLst/>
          </a:prstGeom>
        </p:spPr>
        <p:txBody>
          <a:bodyPr lIns="0" tIns="36000" rIns="0" bIns="0"/>
          <a:lstStyle>
            <a:lvl1pPr marL="0" marR="0" indent="0" algn="l" defTabSz="914400" rtl="0" eaLnBrk="1" fontAlgn="auto" latinLnBrk="0" hangingPunct="1">
              <a:lnSpc>
                <a:spcPct val="100000"/>
              </a:lnSpc>
              <a:spcBef>
                <a:spcPts val="0"/>
              </a:spcBef>
              <a:spcAft>
                <a:spcPts val="0"/>
              </a:spcAft>
              <a:buClrTx/>
              <a:buSzTx/>
              <a:buFontTx/>
              <a:buNone/>
              <a:tabLst/>
              <a:defRPr sz="1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Your expert legal publications online.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In-depth international legal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and insights that can be personalised.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eguides.cmslegal.com</a:t>
            </a:r>
          </a:p>
        </p:txBody>
      </p:sp>
      <p:sp>
        <p:nvSpPr>
          <p:cNvPr id="8" name="Foliennummernplatzhalter 5" descr="CMSLegal_Footer_SlideNumber"/>
          <p:cNvSpPr txBox="1">
            <a:spLocks/>
          </p:cNvSpPr>
          <p:nvPr userDrawn="1"/>
        </p:nvSpPr>
        <p:spPr>
          <a:xfrm>
            <a:off x="432000" y="6537600"/>
            <a:ext cx="324000" cy="252000"/>
          </a:xfrm>
          <a:prstGeom prst="rect">
            <a:avLst/>
          </a:prstGeom>
        </p:spPr>
        <p:txBody>
          <a:bodyPr vert="horz" wrap="square" lIns="0" tIns="0" rIns="0" bIns="0" numCol="1" rtlCol="0" anchor="t" anchorCtr="0" compatLnSpc="1">
            <a:prstTxWarp prst="textNoShape">
              <a:avLst/>
            </a:prstTxWarp>
          </a:bodyPr>
          <a:lstStyle>
            <a:defPPr>
              <a:defRPr lang="en-US"/>
            </a:defPPr>
            <a:lvl1pPr marL="0" algn="r" defTabSz="914400" rtl="0" eaLnBrk="1" latinLnBrk="0" hangingPunct="1">
              <a:defRPr sz="1200" kern="1200">
                <a:solidFill>
                  <a:schemeClr val="tx1">
                    <a:tint val="75000"/>
                  </a:schemeClr>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07F8A69-A772-47F3-9266-D6EC4E088057}" type="slidenum">
              <a:rPr lang="de-DE" sz="1000" smtClean="0">
                <a:solidFill>
                  <a:srgbClr val="766A62"/>
                </a:solidFill>
              </a:rPr>
              <a:pPr algn="l"/>
              <a:t>‹#›</a:t>
            </a:fld>
            <a:endParaRPr lang="de-DE" sz="1000" dirty="0">
              <a:solidFill>
                <a:srgbClr val="766A62"/>
              </a:solidFill>
            </a:endParaRPr>
          </a:p>
        </p:txBody>
      </p:sp>
    </p:spTree>
    <p:extLst>
      <p:ext uri="{BB962C8B-B14F-4D97-AF65-F5344CB8AC3E}">
        <p14:creationId xmlns:p14="http://schemas.microsoft.com/office/powerpoint/2010/main" val="260024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432000" y="6537600"/>
            <a:ext cx="324000" cy="252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432000" y="1868400"/>
            <a:ext cx="8280000" cy="4446000"/>
          </a:xfrm>
        </p:spPr>
        <p:txBody>
          <a:bodyPr/>
          <a:lstStyle>
            <a:lvl1pPr>
              <a:spcBef>
                <a:spcPts val="480"/>
              </a:spcBef>
              <a:buFont typeface="Symbol" pitchFamily="18" charset="2"/>
              <a:buChar char="-"/>
              <a:defRPr sz="20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6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2299578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mediate_title_page_with_full_image">
    <p:spTree>
      <p:nvGrpSpPr>
        <p:cNvPr id="1" name=""/>
        <p:cNvGrpSpPr/>
        <p:nvPr/>
      </p:nvGrpSpPr>
      <p:grpSpPr>
        <a:xfrm>
          <a:off x="0" y="0"/>
          <a:ext cx="0" cy="0"/>
          <a:chOff x="0" y="0"/>
          <a:chExt cx="0" cy="0"/>
        </a:xfrm>
      </p:grpSpPr>
      <p:pic>
        <p:nvPicPr>
          <p:cNvPr id="2050" name="Picture 2" descr="CMSLegal_Picture_Replac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itelplatzhalter 1"/>
          <p:cNvSpPr>
            <a:spLocks noGrp="1"/>
          </p:cNvSpPr>
          <p:nvPr>
            <p:ph type="title"/>
          </p:nvPr>
        </p:nvSpPr>
        <p:spPr bwMode="auto">
          <a:xfrm>
            <a:off x="432000" y="4269600"/>
            <a:ext cx="72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r>
              <a:rPr lang="en-GB" sz="2000" b="1" baseline="0" noProof="0" dirty="0">
                <a:solidFill>
                  <a:srgbClr val="000000"/>
                </a:solidFill>
                <a:latin typeface="Arial"/>
              </a:rPr>
              <a:t>This is an intermediate title page with picture. </a:t>
            </a:r>
            <a:br>
              <a:rPr lang="en-GB" sz="2000" b="1" baseline="0" noProof="0" dirty="0">
                <a:solidFill>
                  <a:srgbClr val="000000"/>
                </a:solidFill>
                <a:latin typeface="Arial"/>
              </a:rPr>
            </a:br>
            <a:r>
              <a:rPr lang="en-GB" sz="2000" b="1" baseline="0" noProof="0" dirty="0">
                <a:solidFill>
                  <a:srgbClr val="000000"/>
                </a:solidFill>
                <a:latin typeface="Arial"/>
              </a:rPr>
              <a:t>Arial 20/24pt, bold.</a:t>
            </a:r>
            <a:endParaRPr lang="en-GB" noProof="0" dirty="0"/>
          </a:p>
        </p:txBody>
      </p:sp>
      <p:sp>
        <p:nvSpPr>
          <p:cNvPr id="12" name="Text Placeholder 11"/>
          <p:cNvSpPr>
            <a:spLocks noGrp="1"/>
          </p:cNvSpPr>
          <p:nvPr>
            <p:ph type="body" sz="quarter" idx="15" hasCustomPrompt="1"/>
          </p:nvPr>
        </p:nvSpPr>
        <p:spPr>
          <a:xfrm>
            <a:off x="432000" y="5378400"/>
            <a:ext cx="7200000" cy="936000"/>
          </a:xfrm>
          <a:prstGeom prst="rect">
            <a:avLst/>
          </a:prstGeom>
        </p:spPr>
        <p:txBody>
          <a:bodyPr lIns="0" tIns="0" rIns="0" bIns="0"/>
          <a:lstStyle>
            <a:lvl1pPr marL="342900" marR="0" indent="-342900" algn="l" defTabSz="914400" rtl="0" eaLnBrk="1" fontAlgn="base" latinLnBrk="0" hangingPunct="1">
              <a:lnSpc>
                <a:spcPct val="100000"/>
              </a:lnSpc>
              <a:spcBef>
                <a:spcPct val="20000"/>
              </a:spcBef>
              <a:spcAft>
                <a:spcPct val="0"/>
              </a:spcAft>
              <a:buClrTx/>
              <a:buSzTx/>
              <a:buFontTx/>
              <a:buNone/>
              <a:tabLst/>
              <a:defRPr b="0"/>
            </a:lvl1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400" baseline="0" noProof="0" dirty="0">
                <a:solidFill>
                  <a:srgbClr val="000000"/>
                </a:solidFill>
                <a:latin typeface="Arial"/>
              </a:rPr>
              <a:t>This is the sub-heading, Arial 14/18pt. </a:t>
            </a:r>
            <a:endParaRPr lang="en-GB" noProof="0" dirty="0"/>
          </a:p>
        </p:txBody>
      </p:sp>
      <p:pic>
        <p:nvPicPr>
          <p:cNvPr id="2" name="Picture 1" descr="CMSLegal_Cover_Logo_IM_iL_001_P"/>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283" y="429768"/>
            <a:ext cx="8281432" cy="649225"/>
          </a:xfrm>
          <a:prstGeom prst="rect">
            <a:avLst/>
          </a:prstGeom>
        </p:spPr>
      </p:pic>
      <p:sp>
        <p:nvSpPr>
          <p:cNvPr id="9" name="Foliennummernplatzhalter 5" descr="CMSLegal_Footer_SlideNumber"/>
          <p:cNvSpPr>
            <a:spLocks noGrp="1"/>
          </p:cNvSpPr>
          <p:nvPr>
            <p:ph type="sldNum" sz="quarter" idx="4"/>
          </p:nvPr>
        </p:nvSpPr>
        <p:spPr>
          <a:xfrm>
            <a:off x="432000" y="6537600"/>
            <a:ext cx="324000" cy="252000"/>
          </a:xfrm>
          <a:prstGeom prst="rect">
            <a:avLst/>
          </a:prstGeom>
        </p:spPr>
        <p:txBody>
          <a:bodyPr vert="horz" wrap="square" lIns="0" tIns="0" rIns="0" bIns="0" numCol="1" anchor="t" anchorCtr="0" compatLnSpc="1">
            <a:prstTxWarp prst="textNoShape">
              <a:avLst/>
            </a:prstTxWarp>
          </a:bodyPr>
          <a:lstStyle>
            <a:lvl1pPr algn="l">
              <a:defRPr sz="1000">
                <a:solidFill>
                  <a:srgbClr val="766A62"/>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0" name="TextBox 12" descr="CMSLegal_Footer_Text_Date"/>
          <p:cNvSpPr txBox="1"/>
          <p:nvPr userDrawn="1"/>
        </p:nvSpPr>
        <p:spPr>
          <a:xfrm>
            <a:off x="763200" y="6537600"/>
            <a:ext cx="3808800" cy="252000"/>
          </a:xfrm>
          <a:prstGeom prst="rect">
            <a:avLst/>
          </a:prstGeom>
          <a:noFill/>
          <a:ln>
            <a:noFill/>
          </a:ln>
        </p:spPr>
        <p:txBody>
          <a:bodyPr wrap="square" lIns="0" tIns="0" rIns="0" bIns="0" rtlCol="0">
            <a:noAutofit/>
          </a:bodyPr>
          <a:lstStyle/>
          <a:p>
            <a:r>
              <a:rPr lang="en-GB" sz="1000" noProof="0" dirty="0">
                <a:solidFill>
                  <a:srgbClr val="766A62"/>
                </a:solidFill>
                <a:latin typeface="Arial"/>
                <a:cs typeface="Arial" pitchFamily="34" charset="0"/>
              </a:rPr>
              <a:t>footer text | footer date</a:t>
            </a:r>
          </a:p>
        </p:txBody>
      </p:sp>
      <p:sp>
        <p:nvSpPr>
          <p:cNvPr id="13" name="TextBox 12" descr="CMSLegal_Footer_Firm"/>
          <p:cNvSpPr txBox="1"/>
          <p:nvPr userDrawn="1"/>
        </p:nvSpPr>
        <p:spPr>
          <a:xfrm>
            <a:off x="4575600" y="6537600"/>
            <a:ext cx="4132800" cy="252000"/>
          </a:xfrm>
          <a:prstGeom prst="rect">
            <a:avLst/>
          </a:prstGeom>
          <a:noFill/>
          <a:ln>
            <a:noFill/>
          </a:ln>
        </p:spPr>
        <p:txBody>
          <a:bodyPr wrap="square" lIns="0" tIns="0" rIns="0" bIns="0" rtlCol="0">
            <a:noAutofit/>
          </a:bodyPr>
          <a:lstStyle/>
          <a:p>
            <a:pPr algn="r"/>
            <a:r>
              <a:rPr lang="en-GB" sz="1000" noProof="0" dirty="0">
                <a:solidFill>
                  <a:srgbClr val="766A62"/>
                </a:solidFill>
                <a:latin typeface="Arial"/>
                <a:cs typeface="Arial" pitchFamily="34" charset="0"/>
              </a:rPr>
              <a:t>CMS Firm</a:t>
            </a:r>
          </a:p>
        </p:txBody>
      </p:sp>
    </p:spTree>
    <p:extLst>
      <p:ext uri="{BB962C8B-B14F-4D97-AF65-F5344CB8AC3E}">
        <p14:creationId xmlns:p14="http://schemas.microsoft.com/office/powerpoint/2010/main" val="381734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mediate_title_page_with_image">
    <p:spTree>
      <p:nvGrpSpPr>
        <p:cNvPr id="1" name=""/>
        <p:cNvGrpSpPr/>
        <p:nvPr/>
      </p:nvGrpSpPr>
      <p:grpSpPr>
        <a:xfrm>
          <a:off x="0" y="0"/>
          <a:ext cx="0" cy="0"/>
          <a:chOff x="0" y="0"/>
          <a:chExt cx="0" cy="0"/>
        </a:xfrm>
      </p:grpSpPr>
      <p:pic>
        <p:nvPicPr>
          <p:cNvPr id="5" name="Picture 4" descr="CMSLegal_Picture_Replac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408" y="219456"/>
            <a:ext cx="8711184" cy="3669791"/>
          </a:xfrm>
          <a:prstGeom prst="rect">
            <a:avLst/>
          </a:prstGeom>
        </p:spPr>
      </p:pic>
      <p:sp>
        <p:nvSpPr>
          <p:cNvPr id="11" name="Titelplatzhalter 1"/>
          <p:cNvSpPr>
            <a:spLocks noGrp="1"/>
          </p:cNvSpPr>
          <p:nvPr>
            <p:ph type="title"/>
          </p:nvPr>
        </p:nvSpPr>
        <p:spPr bwMode="auto">
          <a:xfrm>
            <a:off x="432000" y="4269600"/>
            <a:ext cx="72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r>
              <a:rPr lang="en-GB" sz="2000" b="1" baseline="0" noProof="0" dirty="0">
                <a:solidFill>
                  <a:srgbClr val="000000"/>
                </a:solidFill>
                <a:latin typeface="Arial"/>
              </a:rPr>
              <a:t>This is an intermediate title page with picture. </a:t>
            </a:r>
            <a:br>
              <a:rPr lang="en-GB" sz="2000" b="1" baseline="0" noProof="0" dirty="0">
                <a:solidFill>
                  <a:srgbClr val="000000"/>
                </a:solidFill>
                <a:latin typeface="Arial"/>
              </a:rPr>
            </a:br>
            <a:r>
              <a:rPr lang="en-GB" sz="2000" b="1" baseline="0" noProof="0" dirty="0">
                <a:solidFill>
                  <a:srgbClr val="000000"/>
                </a:solidFill>
                <a:latin typeface="Arial"/>
              </a:rPr>
              <a:t>Arial 20/24pt, bold.</a:t>
            </a:r>
            <a:endParaRPr lang="en-GB" noProof="0" dirty="0"/>
          </a:p>
        </p:txBody>
      </p:sp>
      <p:sp>
        <p:nvSpPr>
          <p:cNvPr id="12" name="Text Placeholder 11"/>
          <p:cNvSpPr>
            <a:spLocks noGrp="1"/>
          </p:cNvSpPr>
          <p:nvPr>
            <p:ph type="body" sz="quarter" idx="15" hasCustomPrompt="1"/>
          </p:nvPr>
        </p:nvSpPr>
        <p:spPr>
          <a:xfrm>
            <a:off x="432000" y="5378400"/>
            <a:ext cx="7200000" cy="936000"/>
          </a:xfrm>
          <a:prstGeom prst="rect">
            <a:avLst/>
          </a:prstGeom>
        </p:spPr>
        <p:txBody>
          <a:bodyPr lIns="0" tIns="0" rIns="0" bIns="0"/>
          <a:lstStyle>
            <a:lvl1pPr marL="342900" marR="0" indent="-342900" algn="l" defTabSz="914400" rtl="0" eaLnBrk="1" fontAlgn="base" latinLnBrk="0" hangingPunct="1">
              <a:lnSpc>
                <a:spcPct val="100000"/>
              </a:lnSpc>
              <a:spcBef>
                <a:spcPct val="20000"/>
              </a:spcBef>
              <a:spcAft>
                <a:spcPct val="0"/>
              </a:spcAft>
              <a:buClrTx/>
              <a:buSzTx/>
              <a:buFontTx/>
              <a:buNone/>
              <a:tabLst/>
              <a:defRPr b="0"/>
            </a:lvl1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en-GB" sz="1400" baseline="0" noProof="0" dirty="0">
                <a:solidFill>
                  <a:srgbClr val="000000"/>
                </a:solidFill>
                <a:latin typeface="Arial"/>
              </a:rPr>
              <a:t>This is the sub-heading, Arial 14/18pt. </a:t>
            </a:r>
            <a:endParaRPr lang="en-GB" noProof="0" dirty="0"/>
          </a:p>
        </p:txBody>
      </p:sp>
      <p:pic>
        <p:nvPicPr>
          <p:cNvPr id="2" name="Picture 1" descr="CMSLegal_Cover_Logo_IM_iL_001_P"/>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283" y="429768"/>
            <a:ext cx="8281432" cy="649225"/>
          </a:xfrm>
          <a:prstGeom prst="rect">
            <a:avLst/>
          </a:prstGeom>
        </p:spPr>
      </p:pic>
      <p:sp>
        <p:nvSpPr>
          <p:cNvPr id="7" name="Foliennummernplatzhalter 5" descr="CMSLegal_Footer_SlideNumber"/>
          <p:cNvSpPr>
            <a:spLocks noGrp="1"/>
          </p:cNvSpPr>
          <p:nvPr>
            <p:ph type="sldNum" sz="quarter" idx="4"/>
          </p:nvPr>
        </p:nvSpPr>
        <p:spPr>
          <a:xfrm>
            <a:off x="432000" y="6537600"/>
            <a:ext cx="324000" cy="252000"/>
          </a:xfrm>
          <a:prstGeom prst="rect">
            <a:avLst/>
          </a:prstGeom>
        </p:spPr>
        <p:txBody>
          <a:bodyPr vert="horz" wrap="square" lIns="0" tIns="0" rIns="0" bIns="0" numCol="1" anchor="t" anchorCtr="0" compatLnSpc="1">
            <a:prstTxWarp prst="textNoShape">
              <a:avLst/>
            </a:prstTxWarp>
          </a:bodyPr>
          <a:lstStyle>
            <a:lvl1pPr algn="l">
              <a:defRPr sz="1000">
                <a:solidFill>
                  <a:srgbClr val="766A62"/>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8" name="TextBox 12" descr="CMSLegal_Footer_Text_Date"/>
          <p:cNvSpPr txBox="1"/>
          <p:nvPr userDrawn="1"/>
        </p:nvSpPr>
        <p:spPr>
          <a:xfrm>
            <a:off x="763200" y="6537600"/>
            <a:ext cx="3808800" cy="252000"/>
          </a:xfrm>
          <a:prstGeom prst="rect">
            <a:avLst/>
          </a:prstGeom>
          <a:noFill/>
          <a:ln>
            <a:noFill/>
          </a:ln>
        </p:spPr>
        <p:txBody>
          <a:bodyPr wrap="square" lIns="0" tIns="0" rIns="0" bIns="0" rtlCol="0">
            <a:noAutofit/>
          </a:bodyPr>
          <a:lstStyle/>
          <a:p>
            <a:r>
              <a:rPr lang="en-GB" sz="1000" noProof="0" dirty="0">
                <a:solidFill>
                  <a:srgbClr val="766A62"/>
                </a:solidFill>
                <a:latin typeface="Arial"/>
                <a:cs typeface="Arial" pitchFamily="34" charset="0"/>
              </a:rPr>
              <a:t>footer text | footer date</a:t>
            </a:r>
          </a:p>
        </p:txBody>
      </p:sp>
      <p:sp>
        <p:nvSpPr>
          <p:cNvPr id="9" name="TextBox 12" descr="CMSLegal_Footer_Firm"/>
          <p:cNvSpPr txBox="1"/>
          <p:nvPr userDrawn="1"/>
        </p:nvSpPr>
        <p:spPr>
          <a:xfrm>
            <a:off x="4575600" y="6537600"/>
            <a:ext cx="4132800" cy="252000"/>
          </a:xfrm>
          <a:prstGeom prst="rect">
            <a:avLst/>
          </a:prstGeom>
          <a:noFill/>
          <a:ln>
            <a:noFill/>
          </a:ln>
        </p:spPr>
        <p:txBody>
          <a:bodyPr wrap="square" lIns="0" tIns="0" rIns="0" bIns="0" rtlCol="0">
            <a:noAutofit/>
          </a:bodyPr>
          <a:lstStyle/>
          <a:p>
            <a:pPr algn="r"/>
            <a:r>
              <a:rPr lang="en-GB" sz="1000" noProof="0" dirty="0">
                <a:solidFill>
                  <a:srgbClr val="766A62"/>
                </a:solidFill>
                <a:latin typeface="Arial"/>
                <a:cs typeface="Arial" pitchFamily="34" charset="0"/>
              </a:rPr>
              <a:t>CMS Firm</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ermediate_title_page_with_full_bg_colour">
    <p:spTree>
      <p:nvGrpSpPr>
        <p:cNvPr id="1" name=""/>
        <p:cNvGrpSpPr/>
        <p:nvPr/>
      </p:nvGrpSpPr>
      <p:grpSpPr>
        <a:xfrm>
          <a:off x="0" y="0"/>
          <a:ext cx="0" cy="0"/>
          <a:chOff x="0" y="0"/>
          <a:chExt cx="0" cy="0"/>
        </a:xfrm>
      </p:grpSpPr>
      <p:sp>
        <p:nvSpPr>
          <p:cNvPr id="7" name="Rectangle 7" descr="CMSLegal_BG_IM_Fill"/>
          <p:cNvSpPr>
            <a:spLocks noChangeArrowheads="1"/>
          </p:cNvSpPr>
          <p:nvPr userDrawn="1"/>
        </p:nvSpPr>
        <p:spPr bwMode="auto">
          <a:xfrm>
            <a:off x="0" y="0"/>
            <a:ext cx="9144000" cy="6858000"/>
          </a:xfrm>
          <a:prstGeom prst="rect">
            <a:avLst/>
          </a:prstGeom>
          <a:solidFill>
            <a:srgbClr val="13294A"/>
          </a:solidFill>
          <a:ln w="9525">
            <a:noFill/>
            <a:miter lim="800000"/>
            <a:headEnd/>
            <a:tailEnd/>
          </a:ln>
        </p:spPr>
        <p:txBody>
          <a:bodyPr lIns="0" tIns="0" rIns="0" bIns="0"/>
          <a:lstStyle/>
          <a:p>
            <a:endParaRPr lang="en-GB" noProof="0" dirty="0">
              <a:latin typeface="Calibri" pitchFamily="-110" charset="0"/>
            </a:endParaRPr>
          </a:p>
        </p:txBody>
      </p:sp>
      <p:sp>
        <p:nvSpPr>
          <p:cNvPr id="4" name="Titelplatzhalter 1"/>
          <p:cNvSpPr>
            <a:spLocks noGrp="1"/>
          </p:cNvSpPr>
          <p:nvPr>
            <p:ph type="title"/>
          </p:nvPr>
        </p:nvSpPr>
        <p:spPr bwMode="auto">
          <a:xfrm>
            <a:off x="432000" y="4269600"/>
            <a:ext cx="72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defRPr kern="2400" baseline="0">
                <a:solidFill>
                  <a:schemeClr val="bg1"/>
                </a:solidFill>
                <a:latin typeface="Arial" panose="020B0604020202020204" pitchFamily="34" charset="0"/>
                <a:cs typeface="Arial" panose="020B0604020202020204" pitchFamily="34" charset="0"/>
              </a:defRPr>
            </a:lvl1pPr>
          </a:lstStyle>
          <a:p>
            <a:pPr lvl="0"/>
            <a:r>
              <a:rPr lang="en-US" noProof="0" dirty="0"/>
              <a:t>This is an intermediate title page with picture. </a:t>
            </a:r>
            <a:br>
              <a:rPr lang="en-US" noProof="0" dirty="0"/>
            </a:br>
            <a:r>
              <a:rPr lang="en-US" noProof="0" dirty="0"/>
              <a:t>Arial 20/24pt, bold.</a:t>
            </a:r>
            <a:endParaRPr lang="en-GB" noProof="0" dirty="0"/>
          </a:p>
        </p:txBody>
      </p:sp>
      <p:pic>
        <p:nvPicPr>
          <p:cNvPr id="9" name="Picture 2" descr="CMSLegal_Cover_Logo_IM_iL_001_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283" y="429768"/>
            <a:ext cx="8281432" cy="649225"/>
          </a:xfrm>
          <a:prstGeom prst="rect">
            <a:avLst/>
          </a:prstGeom>
        </p:spPr>
      </p:pic>
      <p:sp>
        <p:nvSpPr>
          <p:cNvPr id="3" name="Textplatzhalter 2"/>
          <p:cNvSpPr>
            <a:spLocks noGrp="1"/>
          </p:cNvSpPr>
          <p:nvPr>
            <p:ph type="body" sz="quarter" idx="10" hasCustomPrompt="1"/>
          </p:nvPr>
        </p:nvSpPr>
        <p:spPr>
          <a:xfrm>
            <a:off x="432000" y="5378400"/>
            <a:ext cx="7200000" cy="936000"/>
          </a:xfrm>
          <a:prstGeom prst="rect">
            <a:avLst/>
          </a:prstGeom>
        </p:spPr>
        <p:txBody>
          <a:bodyPr/>
          <a:lstStyle>
            <a:lvl1pPr>
              <a:defRPr>
                <a:solidFill>
                  <a:srgbClr val="F8F8F8"/>
                </a:solidFill>
              </a:defRPr>
            </a:lvl1pPr>
            <a:lvl2pPr>
              <a:defRPr>
                <a:solidFill>
                  <a:srgbClr val="F8F8F8"/>
                </a:solidFill>
              </a:defRPr>
            </a:lvl2pPr>
            <a:lvl3pPr>
              <a:defRPr>
                <a:solidFill>
                  <a:srgbClr val="F8F8F8"/>
                </a:solidFill>
              </a:defRPr>
            </a:lvl3pPr>
            <a:lvl4pPr>
              <a:defRPr>
                <a:solidFill>
                  <a:srgbClr val="F8F8F8"/>
                </a:solidFill>
              </a:defRPr>
            </a:lvl4pPr>
            <a:lvl5pPr>
              <a:defRPr>
                <a:solidFill>
                  <a:srgbClr val="F8F8F8"/>
                </a:solidFill>
              </a:defRPr>
            </a:lvl5pPr>
          </a:lstStyle>
          <a:p>
            <a:pPr lvl="0"/>
            <a:r>
              <a:rPr lang="en-US" dirty="0"/>
              <a:t>This is the sub-heading, Arial 14/18pt.</a:t>
            </a:r>
          </a:p>
        </p:txBody>
      </p:sp>
      <p:sp>
        <p:nvSpPr>
          <p:cNvPr id="10" name="Foliennummernplatzhalter 5" descr="CMSLegal_Footer_SlideNumber"/>
          <p:cNvSpPr>
            <a:spLocks noGrp="1"/>
          </p:cNvSpPr>
          <p:nvPr>
            <p:ph type="sldNum" sz="quarter" idx="4"/>
          </p:nvPr>
        </p:nvSpPr>
        <p:spPr>
          <a:xfrm>
            <a:off x="432000" y="6537600"/>
            <a:ext cx="324000" cy="252000"/>
          </a:xfrm>
          <a:prstGeom prst="rect">
            <a:avLst/>
          </a:prstGeom>
        </p:spPr>
        <p:txBody>
          <a:bodyPr vert="horz" wrap="square" lIns="0" tIns="0" rIns="0" bIns="0" numCol="1" anchor="t"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1" name="TextBox 12" descr="CMSLegal_Footer_Text_Date"/>
          <p:cNvSpPr txBox="1"/>
          <p:nvPr userDrawn="1"/>
        </p:nvSpPr>
        <p:spPr>
          <a:xfrm>
            <a:off x="763200" y="6537600"/>
            <a:ext cx="3808800" cy="252000"/>
          </a:xfrm>
          <a:prstGeom prst="rect">
            <a:avLst/>
          </a:prstGeom>
          <a:noFill/>
          <a:ln>
            <a:noFill/>
          </a:ln>
        </p:spPr>
        <p:txBody>
          <a:bodyPr wrap="square" lIns="0" tIns="0" rIns="0" bIns="0" rtlCol="0">
            <a:noAutofit/>
          </a:bodyPr>
          <a:lstStyle/>
          <a:p>
            <a:r>
              <a:rPr lang="en-GB" sz="1000" noProof="0" dirty="0">
                <a:solidFill>
                  <a:srgbClr val="FFFFFF"/>
                </a:solidFill>
                <a:latin typeface="Arial"/>
                <a:cs typeface="Arial" pitchFamily="34" charset="0"/>
              </a:rPr>
              <a:t>footer text | footer date</a:t>
            </a:r>
          </a:p>
        </p:txBody>
      </p:sp>
      <p:sp>
        <p:nvSpPr>
          <p:cNvPr id="12" name="TextBox 12" descr="CMSLegal_Footer_Firm"/>
          <p:cNvSpPr txBox="1"/>
          <p:nvPr userDrawn="1"/>
        </p:nvSpPr>
        <p:spPr>
          <a:xfrm>
            <a:off x="4575600" y="6537600"/>
            <a:ext cx="4132800" cy="252000"/>
          </a:xfrm>
          <a:prstGeom prst="rect">
            <a:avLst/>
          </a:prstGeom>
          <a:noFill/>
          <a:ln>
            <a:noFill/>
          </a:ln>
        </p:spPr>
        <p:txBody>
          <a:bodyPr wrap="square" lIns="0" tIns="0" rIns="0" bIns="0" rtlCol="0">
            <a:noAutofit/>
          </a:bodyPr>
          <a:lstStyle/>
          <a:p>
            <a:pPr algn="r"/>
            <a:r>
              <a:rPr lang="en-GB" sz="1000" noProof="0" dirty="0">
                <a:solidFill>
                  <a:srgbClr val="FFFFFF"/>
                </a:solidFill>
                <a:latin typeface="Arial"/>
                <a:cs typeface="Arial" pitchFamily="34" charset="0"/>
              </a:rPr>
              <a:t>CMS Firm</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432000" y="6537600"/>
            <a:ext cx="324000" cy="252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432000" y="1868400"/>
            <a:ext cx="8280000" cy="4446000"/>
          </a:xfrm>
        </p:spPr>
        <p:txBody>
          <a:bodyPr/>
          <a:lstStyle>
            <a:lvl1pPr>
              <a:spcBef>
                <a:spcPts val="480"/>
              </a:spcBef>
              <a:buFont typeface="Symbol" pitchFamily="18" charset="2"/>
              <a:buChar char="-"/>
              <a:defRPr sz="20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6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432000" y="1868400"/>
            <a:ext cx="3960000" cy="4446000"/>
          </a:xfrm>
        </p:spPr>
        <p:txBody>
          <a:bodyPr/>
          <a:lstStyle>
            <a:lvl1pPr>
              <a:spcBef>
                <a:spcPts val="480"/>
              </a:spcBef>
              <a:buFont typeface="Symbol" pitchFamily="18" charset="2"/>
              <a:buChar char="-"/>
              <a:defRPr sz="20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6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4755600" y="1868400"/>
            <a:ext cx="3960000" cy="44460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432000" y="6537600"/>
            <a:ext cx="324000" cy="252000"/>
          </a:xfrm>
          <a:prstGeom prst="rect">
            <a:avLst/>
          </a:prstGeom>
        </p:spPr>
        <p:txBody>
          <a:bodyPr/>
          <a:lstStyle>
            <a:lvl1pPr>
              <a:defRPr/>
            </a:lvl1pPr>
          </a:lstStyle>
          <a:p>
            <a:fld id="{BCA178D2-D38B-496A-BFAF-4FB157D36662}" type="slidenum">
              <a:rPr lang="en-GB" noProof="0" smtClean="0"/>
              <a:pPr/>
              <a:t>‹#›</a:t>
            </a:fld>
            <a:endParaRPr lang="en-GB"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_slide_with_small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9" name="Textplatzhalter 8"/>
          <p:cNvSpPr>
            <a:spLocks noGrp="1"/>
          </p:cNvSpPr>
          <p:nvPr>
            <p:ph type="body" sz="quarter" idx="12" hasCustomPrompt="1"/>
          </p:nvPr>
        </p:nvSpPr>
        <p:spPr>
          <a:xfrm>
            <a:off x="4755600" y="3441600"/>
            <a:ext cx="2880000" cy="28800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6" name="Foliennummernplatzhalter 5" descr="CMSLegal_Footer_SlideNumber"/>
          <p:cNvSpPr>
            <a:spLocks noGrp="1"/>
          </p:cNvSpPr>
          <p:nvPr>
            <p:ph type="sldNum" sz="quarter" idx="14"/>
          </p:nvPr>
        </p:nvSpPr>
        <p:spPr>
          <a:xfrm>
            <a:off x="432000" y="6537600"/>
            <a:ext cx="324000" cy="252000"/>
          </a:xfrm>
          <a:prstGeom prst="rect">
            <a:avLst/>
          </a:prstGeom>
        </p:spPr>
        <p:txBody>
          <a:bodyPr/>
          <a:lstStyle>
            <a:lvl1pPr>
              <a:defRPr/>
            </a:lvl1pPr>
          </a:lstStyle>
          <a:p>
            <a:fld id="{BCA178D2-D38B-496A-BFAF-4FB157D36662}" type="slidenum">
              <a:rPr lang="en-GB" noProof="0" smtClean="0"/>
              <a:pPr/>
              <a:t>‹#›</a:t>
            </a:fld>
            <a:endParaRPr lang="en-GB" noProof="0" dirty="0"/>
          </a:p>
        </p:txBody>
      </p:sp>
      <p:sp>
        <p:nvSpPr>
          <p:cNvPr id="10" name="Textplatzhalter 11"/>
          <p:cNvSpPr>
            <a:spLocks noGrp="1"/>
          </p:cNvSpPr>
          <p:nvPr>
            <p:ph type="body" sz="quarter" idx="11" hasCustomPrompt="1"/>
          </p:nvPr>
        </p:nvSpPr>
        <p:spPr>
          <a:xfrm>
            <a:off x="432000" y="1868400"/>
            <a:ext cx="3960000" cy="4446000"/>
          </a:xfrm>
        </p:spPr>
        <p:txBody>
          <a:bodyPr/>
          <a:lstStyle>
            <a:lvl1pPr>
              <a:spcBef>
                <a:spcPts val="480"/>
              </a:spcBef>
              <a:buFont typeface="Symbol" pitchFamily="18" charset="2"/>
              <a:buChar char="-"/>
              <a:defRPr sz="20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6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4755600" y="1868400"/>
            <a:ext cx="1080000" cy="1440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with_one_text_block_and_one_object">
    <p:spTree>
      <p:nvGrpSpPr>
        <p:cNvPr id="1" name=""/>
        <p:cNvGrpSpPr/>
        <p:nvPr/>
      </p:nvGrpSpPr>
      <p:grpSpPr>
        <a:xfrm>
          <a:off x="0" y="0"/>
          <a:ext cx="0" cy="0"/>
          <a:chOff x="0" y="0"/>
          <a:chExt cx="0" cy="0"/>
        </a:xfrm>
      </p:grpSpPr>
      <p:sp>
        <p:nvSpPr>
          <p:cNvPr id="3" name="Inhaltsplatzhalter 2"/>
          <p:cNvSpPr>
            <a:spLocks noGrp="1"/>
          </p:cNvSpPr>
          <p:nvPr>
            <p:ph sz="quarter" idx="17" hasCustomPrompt="1"/>
          </p:nvPr>
        </p:nvSpPr>
        <p:spPr>
          <a:xfrm>
            <a:off x="4755600" y="1868400"/>
            <a:ext cx="3960000" cy="4446000"/>
          </a:xfrm>
        </p:spPr>
        <p:txBody>
          <a:bodyPr/>
          <a:lstStyle>
            <a:lvl1pPr marL="342900" marR="0" indent="-342900" algn="l" defTabSz="914400" rtl="0" eaLnBrk="1" fontAlgn="base" latinLnBrk="0" hangingPunct="1">
              <a:lnSpc>
                <a:spcPct val="100000"/>
              </a:lnSpc>
              <a:spcBef>
                <a:spcPct val="20000"/>
              </a:spcBef>
              <a:spcAft>
                <a:spcPct val="0"/>
              </a:spcAft>
              <a:buClrTx/>
              <a:buSzTx/>
              <a:buFont typeface="Symbol" pitchFamily="-110" charset="2"/>
              <a:buChar char="-"/>
              <a:tabLst/>
              <a:defRPr/>
            </a:lvl1pPr>
            <a:lvl2pPr marL="648000" marR="0" indent="-285750" algn="l" defTabSz="914400" rtl="0" eaLnBrk="1" fontAlgn="base" latinLnBrk="0" hangingPunct="1">
              <a:lnSpc>
                <a:spcPct val="100000"/>
              </a:lnSpc>
              <a:spcBef>
                <a:spcPct val="20000"/>
              </a:spcBef>
              <a:spcAft>
                <a:spcPct val="0"/>
              </a:spcAft>
              <a:buClrTx/>
              <a:buSzTx/>
              <a:buFont typeface="Arial" charset="0"/>
              <a:buChar char="•"/>
              <a:tabLst/>
              <a:defRPr/>
            </a:lvl2pPr>
            <a:lvl3pPr marL="900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3pPr>
            <a:lvl4pPr marL="1152000" marR="0" indent="-228600" algn="l" defTabSz="914400" rtl="0" eaLnBrk="1" fontAlgn="base" latinLnBrk="0" hangingPunct="1">
              <a:lnSpc>
                <a:spcPct val="100000"/>
              </a:lnSpc>
              <a:spcBef>
                <a:spcPct val="20000"/>
              </a:spcBef>
              <a:spcAft>
                <a:spcPct val="0"/>
              </a:spcAft>
              <a:buClrTx/>
              <a:buSzTx/>
              <a:buFont typeface="Arial" charset="0"/>
              <a:buChar char="•"/>
              <a:tabLst/>
              <a:defRPr/>
            </a:lvl4pPr>
            <a:lvl5pPr marL="1404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5pPr>
          </a:lstStyle>
          <a:p>
            <a:pPr marL="342900" marR="0" lvl="0" indent="-342900" algn="l" defTabSz="914400" rtl="0" eaLnBrk="1" fontAlgn="base" latinLnBrk="0" hangingPunct="1">
              <a:lnSpc>
                <a:spcPct val="100000"/>
              </a:lnSpc>
              <a:spcBef>
                <a:spcPct val="20000"/>
              </a:spcBef>
              <a:spcAft>
                <a:spcPct val="0"/>
              </a:spcAft>
              <a:buClrTx/>
              <a:buSzTx/>
              <a:buFont typeface="Symbol" pitchFamily="-110" charset="2"/>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cs typeface="Arial" pitchFamily="34" charset="0"/>
              </a:rPr>
              <a:t>Mark the box with your mouse, then insert any item from the toolbar</a:t>
            </a:r>
            <a:endParaRPr kumimoji="0" lang="en-GB" sz="20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432000" y="6537600"/>
            <a:ext cx="324000" cy="252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9" name="Textplatzhalter 11"/>
          <p:cNvSpPr>
            <a:spLocks noGrp="1"/>
          </p:cNvSpPr>
          <p:nvPr>
            <p:ph type="body" sz="quarter" idx="11" hasCustomPrompt="1"/>
          </p:nvPr>
        </p:nvSpPr>
        <p:spPr>
          <a:xfrm>
            <a:off x="432000" y="1868400"/>
            <a:ext cx="3960000" cy="4446000"/>
          </a:xfrm>
        </p:spPr>
        <p:txBody>
          <a:bodyPr/>
          <a:lstStyle>
            <a:lvl1pPr>
              <a:spcBef>
                <a:spcPts val="480"/>
              </a:spcBef>
              <a:buFont typeface="Symbol" pitchFamily="18" charset="2"/>
              <a:buChar char="-"/>
              <a:defRPr sz="20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6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_with_two_object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432000" y="547200"/>
            <a:ext cx="8280000" cy="720000"/>
          </a:xfrm>
        </p:spPr>
        <p:txBody>
          <a:bodyPr anchor="ctr" anchorCtr="0">
            <a:noAutofit/>
          </a:bodyPr>
          <a:lstStyle>
            <a:lvl1pPr marL="0" indent="0" algn="l">
              <a:lnSpc>
                <a:spcPts val="2400"/>
              </a:lnSpc>
              <a:spcBef>
                <a:spcPts val="0"/>
              </a:spcBef>
              <a:buFontTx/>
              <a:buNone/>
              <a:defRPr sz="24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5" name="Textplatzhalter 14"/>
          <p:cNvSpPr>
            <a:spLocks noGrp="1"/>
          </p:cNvSpPr>
          <p:nvPr>
            <p:ph type="body" sz="quarter" idx="14"/>
          </p:nvPr>
        </p:nvSpPr>
        <p:spPr>
          <a:xfrm>
            <a:off x="432000" y="1868400"/>
            <a:ext cx="396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432000" y="6537600"/>
            <a:ext cx="324000" cy="252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0" name="Textplatzhalter 14"/>
          <p:cNvSpPr>
            <a:spLocks noGrp="1"/>
          </p:cNvSpPr>
          <p:nvPr>
            <p:ph type="body" sz="quarter" idx="18"/>
          </p:nvPr>
        </p:nvSpPr>
        <p:spPr>
          <a:xfrm>
            <a:off x="4755600" y="1868400"/>
            <a:ext cx="3960000" cy="637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3" name="Inhaltsplatzhalter 2"/>
          <p:cNvSpPr>
            <a:spLocks noGrp="1"/>
          </p:cNvSpPr>
          <p:nvPr>
            <p:ph sz="quarter" idx="20" hasCustomPrompt="1"/>
          </p:nvPr>
        </p:nvSpPr>
        <p:spPr>
          <a:xfrm>
            <a:off x="4755600" y="2505600"/>
            <a:ext cx="3960000" cy="3823200"/>
          </a:xfrm>
        </p:spPr>
        <p:txBody>
          <a:bodyPr/>
          <a:lstStyle>
            <a:lvl1pPr marL="342900" marR="0" indent="-342900" algn="l" defTabSz="914400" rtl="0" eaLnBrk="1" fontAlgn="base" latinLnBrk="0" hangingPunct="1">
              <a:lnSpc>
                <a:spcPct val="100000"/>
              </a:lnSpc>
              <a:spcBef>
                <a:spcPct val="20000"/>
              </a:spcBef>
              <a:spcAft>
                <a:spcPct val="0"/>
              </a:spcAft>
              <a:buClrTx/>
              <a:buSzTx/>
              <a:buFont typeface="Symbol" pitchFamily="-110" charset="2"/>
              <a:buChar char="-"/>
              <a:tabLst/>
              <a:defRPr/>
            </a:lvl1pPr>
            <a:lvl2pPr marL="648000" marR="0" indent="-285750" algn="l" defTabSz="914400" rtl="0" eaLnBrk="1" fontAlgn="base" latinLnBrk="0" hangingPunct="1">
              <a:lnSpc>
                <a:spcPct val="100000"/>
              </a:lnSpc>
              <a:spcBef>
                <a:spcPct val="20000"/>
              </a:spcBef>
              <a:spcAft>
                <a:spcPct val="0"/>
              </a:spcAft>
              <a:buClrTx/>
              <a:buSzTx/>
              <a:buFont typeface="Arial" charset="0"/>
              <a:buChar char="•"/>
              <a:tabLst/>
              <a:defRPr/>
            </a:lvl2pPr>
            <a:lvl3pPr marL="900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3pPr>
            <a:lvl4pPr marL="1152000" marR="0" indent="-228600" algn="l" defTabSz="914400" rtl="0" eaLnBrk="1" fontAlgn="base" latinLnBrk="0" hangingPunct="1">
              <a:lnSpc>
                <a:spcPct val="100000"/>
              </a:lnSpc>
              <a:spcBef>
                <a:spcPct val="20000"/>
              </a:spcBef>
              <a:spcAft>
                <a:spcPct val="0"/>
              </a:spcAft>
              <a:buClrTx/>
              <a:buSzTx/>
              <a:buFont typeface="Arial" charset="0"/>
              <a:buChar char="•"/>
              <a:tabLst/>
              <a:defRPr/>
            </a:lvl4pPr>
            <a:lvl5pPr marL="1404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5pPr>
          </a:lstStyle>
          <a:p>
            <a:pPr marL="342900" marR="0" lvl="0" indent="-342900" algn="l" defTabSz="914400" rtl="0" eaLnBrk="1" fontAlgn="base" latinLnBrk="0" hangingPunct="1">
              <a:lnSpc>
                <a:spcPct val="100000"/>
              </a:lnSpc>
              <a:spcBef>
                <a:spcPct val="20000"/>
              </a:spcBef>
              <a:spcAft>
                <a:spcPct val="0"/>
              </a:spcAft>
              <a:buClrTx/>
              <a:buSzTx/>
              <a:buFont typeface="Symbol" pitchFamily="-110" charset="2"/>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cs typeface="Arial" pitchFamily="34" charset="0"/>
              </a:rPr>
              <a:t>Mark the box with your mouse, then insert any item from the toolbar</a:t>
            </a:r>
            <a:endParaRPr kumimoji="0" lang="en-GB" sz="20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5" name="Inhaltsplatzhalter 4"/>
          <p:cNvSpPr>
            <a:spLocks noGrp="1"/>
          </p:cNvSpPr>
          <p:nvPr>
            <p:ph sz="quarter" idx="21" hasCustomPrompt="1"/>
          </p:nvPr>
        </p:nvSpPr>
        <p:spPr>
          <a:xfrm>
            <a:off x="432000" y="2505600"/>
            <a:ext cx="3960000" cy="3823200"/>
          </a:xfrm>
        </p:spPr>
        <p:txBody>
          <a:bodyPr/>
          <a:lstStyle>
            <a:lvl1pPr marL="342900" marR="0" indent="-342900" algn="l" defTabSz="914400" rtl="0" eaLnBrk="1" fontAlgn="base" latinLnBrk="0" hangingPunct="1">
              <a:lnSpc>
                <a:spcPct val="100000"/>
              </a:lnSpc>
              <a:spcBef>
                <a:spcPct val="20000"/>
              </a:spcBef>
              <a:spcAft>
                <a:spcPct val="0"/>
              </a:spcAft>
              <a:buClrTx/>
              <a:buSzTx/>
              <a:buFont typeface="Symbol" pitchFamily="-110" charset="2"/>
              <a:buChar char="-"/>
              <a:tabLst/>
              <a:defRPr/>
            </a:lvl1pPr>
            <a:lvl2pPr marL="648000" marR="0" indent="-285750" algn="l" defTabSz="914400" rtl="0" eaLnBrk="1" fontAlgn="base" latinLnBrk="0" hangingPunct="1">
              <a:lnSpc>
                <a:spcPct val="100000"/>
              </a:lnSpc>
              <a:spcBef>
                <a:spcPct val="20000"/>
              </a:spcBef>
              <a:spcAft>
                <a:spcPct val="0"/>
              </a:spcAft>
              <a:buClrTx/>
              <a:buSzTx/>
              <a:buFont typeface="Arial" charset="0"/>
              <a:buChar char="•"/>
              <a:tabLst/>
              <a:defRPr/>
            </a:lvl2pPr>
            <a:lvl3pPr marL="900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3pPr>
            <a:lvl4pPr marL="1152000" marR="0" indent="-228600" algn="l" defTabSz="914400" rtl="0" eaLnBrk="1" fontAlgn="base" latinLnBrk="0" hangingPunct="1">
              <a:lnSpc>
                <a:spcPct val="100000"/>
              </a:lnSpc>
              <a:spcBef>
                <a:spcPct val="20000"/>
              </a:spcBef>
              <a:spcAft>
                <a:spcPct val="0"/>
              </a:spcAft>
              <a:buClrTx/>
              <a:buSzTx/>
              <a:buFont typeface="Arial" charset="0"/>
              <a:buChar char="•"/>
              <a:tabLst/>
              <a:defRPr/>
            </a:lvl4pPr>
            <a:lvl5pPr marL="1404000" marR="0" indent="-228600" algn="l" defTabSz="914400" rtl="0" eaLnBrk="1" fontAlgn="base" latinLnBrk="0" hangingPunct="1">
              <a:lnSpc>
                <a:spcPct val="100000"/>
              </a:lnSpc>
              <a:spcBef>
                <a:spcPct val="20000"/>
              </a:spcBef>
              <a:spcAft>
                <a:spcPct val="0"/>
              </a:spcAft>
              <a:buClrTx/>
              <a:buSzTx/>
              <a:buFont typeface="Symbol" pitchFamily="-110" charset="2"/>
              <a:buChar char="-"/>
              <a:tabLst/>
              <a:defRPr/>
            </a:lvl5pPr>
          </a:lstStyle>
          <a:p>
            <a:pPr marL="342900" marR="0" lvl="0" indent="-342900" algn="l" defTabSz="914400" rtl="0" eaLnBrk="1" fontAlgn="base" latinLnBrk="0" hangingPunct="1">
              <a:lnSpc>
                <a:spcPct val="100000"/>
              </a:lnSpc>
              <a:spcBef>
                <a:spcPct val="20000"/>
              </a:spcBef>
              <a:spcAft>
                <a:spcPct val="0"/>
              </a:spcAft>
              <a:buClrTx/>
              <a:buSzTx/>
              <a:buFont typeface="Symbol" pitchFamily="-110" charset="2"/>
              <a:buChar char="-"/>
              <a:tabLst/>
              <a:defRPr/>
            </a:pPr>
            <a:r>
              <a:rPr kumimoji="0" lang="en-US" sz="2000" b="0" i="0" u="none" strike="noStrike" kern="1200" cap="none" spc="0" normalizeH="0" baseline="0" noProof="0" dirty="0">
                <a:ln>
                  <a:noFill/>
                </a:ln>
                <a:solidFill>
                  <a:prstClr val="black"/>
                </a:solidFill>
                <a:effectLst/>
                <a:uLnTx/>
                <a:uFillTx/>
                <a:latin typeface="Arial" pitchFamily="34" charset="0"/>
                <a:cs typeface="Arial" pitchFamily="34" charset="0"/>
              </a:rPr>
              <a:t>Mark the box with your mouse, then insert any item from the toolbar</a:t>
            </a:r>
            <a:endParaRPr kumimoji="0" lang="en-GB" sz="2000" b="0" i="0" u="none" strike="noStrike" kern="1200" cap="none" spc="0" normalizeH="0" baseline="0" noProof="0" dirty="0">
              <a:ln>
                <a:noFill/>
              </a:ln>
              <a:solidFill>
                <a:prstClr val="black"/>
              </a:solidFill>
              <a:effectLst/>
              <a:uLnTx/>
              <a:uFillTx/>
              <a:latin typeface="Arial" pitchFamily="34" charset="0"/>
              <a:cs typeface="Arial" pitchFamily="34" charset="0"/>
            </a:endParaRP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MSLegal_Cover_Pictur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itelplatzhalter 1" descr="CMSLegal_Cover_Heading"/>
          <p:cNvSpPr>
            <a:spLocks noGrp="1"/>
          </p:cNvSpPr>
          <p:nvPr userDrawn="1">
            <p:ph type="title"/>
          </p:nvPr>
        </p:nvSpPr>
        <p:spPr bwMode="auto">
          <a:xfrm>
            <a:off x="432000" y="1562400"/>
            <a:ext cx="72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432000" y="2746800"/>
            <a:ext cx="72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2" name="TextBox 11" descr="CMSLegal_Cover_Footer_and_Date"/>
          <p:cNvSpPr txBox="1"/>
          <p:nvPr userDrawn="1"/>
        </p:nvSpPr>
        <p:spPr>
          <a:xfrm>
            <a:off x="432000" y="6318000"/>
            <a:ext cx="8280000" cy="540000"/>
          </a:xfrm>
          <a:prstGeom prst="rect">
            <a:avLst/>
          </a:prstGeom>
          <a:noFill/>
          <a:ln>
            <a:noFill/>
          </a:ln>
        </p:spPr>
        <p:txBody>
          <a:bodyPr wrap="square" lIns="0" tIns="0" rIns="0" bIns="0" rtlCol="0">
            <a:noAutofit/>
          </a:bodyPr>
          <a:lstStyle/>
          <a:p>
            <a:r>
              <a:rPr lang="en-GB" sz="1300" kern="1560" baseline="0" noProof="0" dirty="0">
                <a:solidFill>
                  <a:schemeClr val="tx1"/>
                </a:solidFill>
                <a:latin typeface="Arial"/>
                <a:cs typeface="Arial" pitchFamily="34" charset="0"/>
              </a:rPr>
              <a:t>footer text | footer date</a:t>
            </a:r>
          </a:p>
        </p:txBody>
      </p:sp>
      <p:sp>
        <p:nvSpPr>
          <p:cNvPr id="11" name="Rechteck 10" descr="CMSLegal_Wedges_001"/>
          <p:cNvSpPr/>
          <p:nvPr userDrawn="1"/>
        </p:nvSpPr>
        <p:spPr>
          <a:xfrm>
            <a:off x="35433" y="36000"/>
            <a:ext cx="36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Box 7" descr="CMSLegal_Cover_Text_Flag_B"/>
          <p:cNvSpPr txBox="1"/>
          <p:nvPr userDrawn="1"/>
        </p:nvSpPr>
        <p:spPr>
          <a:xfrm>
            <a:off x="0" y="0"/>
            <a:ext cx="27432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pic>
        <p:nvPicPr>
          <p:cNvPr id="2" name="Picture 1" descr="CMSLegal_Cover_Logo_YWF_iL_001_P"/>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283" y="432000"/>
            <a:ext cx="8281433" cy="649225"/>
          </a:xfrm>
          <a:prstGeom prst="rect">
            <a:avLst/>
          </a:prstGeom>
        </p:spPr>
      </p:pic>
    </p:spTree>
  </p:cSld>
  <p:clrMap bg1="lt1" tx1="dk1" bg2="lt2" tx2="dk2" accent1="accent1" accent2="accent2" accent3="accent3" accent4="accent4" accent5="accent5" accent6="accent6" hlink="hlink" folHlink="folHlink"/>
  <p:sldLayoutIdLst>
    <p:sldLayoutId id="2147483815" r:id="rId1"/>
  </p:sldLayoutIdLst>
  <p:hf hdr="0" ftr="0" dt="0"/>
  <p:txStyles>
    <p:titleStyle>
      <a:lvl1pPr algn="l" rtl="0" eaLnBrk="1" fontAlgn="base" hangingPunct="1">
        <a:spcBef>
          <a:spcPct val="0"/>
        </a:spcBef>
        <a:spcAft>
          <a:spcPct val="0"/>
        </a:spcAft>
        <a:defRPr lang="de-DE" sz="24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18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32000" y="4269600"/>
            <a:ext cx="7200000" cy="936000"/>
          </a:xfrm>
          <a:prstGeom prst="rect">
            <a:avLst/>
          </a:prstGeom>
          <a:noFill/>
        </p:spPr>
        <p:txBody>
          <a:bodyPr vert="horz" lIns="0" tIns="0" rIns="0" bIns="0" rtlCol="0" anchor="b" anchorCtr="0">
            <a:noAutofit/>
          </a:bodyPr>
          <a:lstStyle/>
          <a:p>
            <a:r>
              <a:rPr lang="en-US" dirty="0"/>
              <a:t>This is an intermediate title page with picture. </a:t>
            </a:r>
            <a:br>
              <a:rPr lang="en-US" dirty="0"/>
            </a:br>
            <a:r>
              <a:rPr lang="en-US" dirty="0"/>
              <a:t>Arial 20/24pt, bold.</a:t>
            </a:r>
            <a:endParaRPr lang="de-DE" dirty="0"/>
          </a:p>
        </p:txBody>
      </p:sp>
      <p:sp>
        <p:nvSpPr>
          <p:cNvPr id="3" name="Textplatzhalter 2"/>
          <p:cNvSpPr>
            <a:spLocks noGrp="1"/>
          </p:cNvSpPr>
          <p:nvPr>
            <p:ph type="body" idx="1"/>
          </p:nvPr>
        </p:nvSpPr>
        <p:spPr>
          <a:xfrm>
            <a:off x="432000" y="5378400"/>
            <a:ext cx="7200000" cy="936000"/>
          </a:xfrm>
          <a:prstGeom prst="rect">
            <a:avLst/>
          </a:prstGeom>
        </p:spPr>
        <p:txBody>
          <a:bodyPr vert="horz" lIns="0" tIns="0" rIns="0" bIns="0" rtlCol="0" anchor="t" anchorCtr="0">
            <a:noAutofit/>
          </a:bodyPr>
          <a:lstStyle/>
          <a:p>
            <a:pPr lvl="0"/>
            <a:r>
              <a:rPr lang="en-US" dirty="0"/>
              <a:t>This is the sub-heading, Arial 14/18pt.</a:t>
            </a:r>
          </a:p>
        </p:txBody>
      </p:sp>
    </p:spTree>
  </p:cSld>
  <p:clrMap bg1="lt1" tx1="dk1" bg2="lt2" tx2="dk2" accent1="accent1" accent2="accent2" accent3="accent3" accent4="accent4" accent5="accent5" accent6="accent6" hlink="hlink" folHlink="folHlink"/>
  <p:sldLayoutIdLst>
    <p:sldLayoutId id="2147483842" r:id="rId1"/>
    <p:sldLayoutId id="2147483832" r:id="rId2"/>
    <p:sldLayoutId id="2147483817" r:id="rId3"/>
  </p:sldLayoutIdLst>
  <p:hf hdr="0" ftr="0" dt="0"/>
  <p:txStyles>
    <p:titleStyle>
      <a:lvl1pPr algn="l" rtl="0" eaLnBrk="1" fontAlgn="base" hangingPunct="1">
        <a:spcBef>
          <a:spcPct val="0"/>
        </a:spcBef>
        <a:spcAft>
          <a:spcPct val="0"/>
        </a:spcAft>
        <a:defRPr lang="de-DE" sz="2000" b="1" kern="24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en-US" sz="1400" kern="18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432000" y="547200"/>
            <a:ext cx="8280000" cy="720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noProof="0" dirty="0"/>
              <a:t>This is the headline, Arial 24 pt.</a:t>
            </a:r>
            <a:br>
              <a:rPr lang="en-GB" noProof="0" dirty="0"/>
            </a:br>
            <a:r>
              <a:rPr lang="en-GB" noProof="0" dirty="0"/>
              <a:t>This is the second line.</a:t>
            </a:r>
          </a:p>
        </p:txBody>
      </p:sp>
      <p:sp>
        <p:nvSpPr>
          <p:cNvPr id="8197" name="Textplatzhalter 2"/>
          <p:cNvSpPr>
            <a:spLocks noGrp="1"/>
          </p:cNvSpPr>
          <p:nvPr>
            <p:ph type="body" idx="1"/>
          </p:nvPr>
        </p:nvSpPr>
        <p:spPr bwMode="auto">
          <a:xfrm>
            <a:off x="432000" y="1868400"/>
            <a:ext cx="828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20 </a:t>
            </a:r>
            <a:r>
              <a:rPr lang="en-GB" noProof="0" dirty="0" err="1"/>
              <a:t>pt</a:t>
            </a:r>
            <a:endParaRPr lang="en-GB" noProof="0" dirty="0"/>
          </a:p>
          <a:p>
            <a:pPr lvl="1"/>
            <a:r>
              <a:rPr lang="en-GB" noProof="0" dirty="0"/>
              <a:t>Second level, Arial 18 </a:t>
            </a:r>
            <a:r>
              <a:rPr lang="en-GB" noProof="0" dirty="0" err="1"/>
              <a:t>pt</a:t>
            </a:r>
            <a:endParaRPr lang="en-GB" noProof="0" dirty="0"/>
          </a:p>
          <a:p>
            <a:pPr lvl="2"/>
            <a:r>
              <a:rPr lang="en-GB" noProof="0" dirty="0"/>
              <a:t>Third level,  Arial 16 </a:t>
            </a:r>
            <a:r>
              <a:rPr lang="en-GB" noProof="0" dirty="0" err="1"/>
              <a:t>pt</a:t>
            </a:r>
            <a:endParaRPr lang="en-GB" noProof="0" dirty="0"/>
          </a:p>
          <a:p>
            <a:pPr lvl="3"/>
            <a:r>
              <a:rPr lang="en-GB" noProof="0" dirty="0"/>
              <a:t>Fourth level,  Arial 16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cxnSp>
        <p:nvCxnSpPr>
          <p:cNvPr id="4" name="Gerade Verbindung 3"/>
          <p:cNvCxnSpPr/>
          <p:nvPr userDrawn="1"/>
        </p:nvCxnSpPr>
        <p:spPr>
          <a:xfrm>
            <a:off x="432000" y="547200"/>
            <a:ext cx="8280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a:xfrm>
            <a:off x="432000" y="1267200"/>
            <a:ext cx="828000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Foliennummernplatzhalter 5" descr="CMSLegal_Footer_SlideNumber"/>
          <p:cNvSpPr>
            <a:spLocks noGrp="1"/>
          </p:cNvSpPr>
          <p:nvPr>
            <p:ph type="sldNum" sz="quarter" idx="4"/>
          </p:nvPr>
        </p:nvSpPr>
        <p:spPr>
          <a:xfrm>
            <a:off x="432000" y="6537600"/>
            <a:ext cx="324000" cy="252000"/>
          </a:xfrm>
          <a:prstGeom prst="rect">
            <a:avLst/>
          </a:prstGeom>
        </p:spPr>
        <p:txBody>
          <a:bodyPr vert="horz" wrap="square" lIns="0" tIns="0" rIns="0" bIns="0" numCol="1" anchor="t" anchorCtr="0" compatLnSpc="1">
            <a:prstTxWarp prst="textNoShape">
              <a:avLst/>
            </a:prstTxWarp>
          </a:bodyPr>
          <a:lstStyle>
            <a:lvl1pPr algn="l">
              <a:defRPr sz="1000">
                <a:solidFill>
                  <a:srgbClr val="766A62"/>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2" name="TextBox 12" descr="CMSLegal_Footer_Text_Date"/>
          <p:cNvSpPr txBox="1"/>
          <p:nvPr userDrawn="1"/>
        </p:nvSpPr>
        <p:spPr>
          <a:xfrm>
            <a:off x="763200" y="6537600"/>
            <a:ext cx="3808800" cy="252000"/>
          </a:xfrm>
          <a:prstGeom prst="rect">
            <a:avLst/>
          </a:prstGeom>
          <a:noFill/>
          <a:ln>
            <a:noFill/>
          </a:ln>
        </p:spPr>
        <p:txBody>
          <a:bodyPr wrap="square" lIns="0" tIns="0" rIns="0" bIns="0" rtlCol="0">
            <a:noAutofit/>
          </a:bodyPr>
          <a:lstStyle/>
          <a:p>
            <a:r>
              <a:rPr lang="en-GB" sz="1000" noProof="0" dirty="0">
                <a:solidFill>
                  <a:srgbClr val="766A62"/>
                </a:solidFill>
                <a:latin typeface="Arial"/>
                <a:cs typeface="Arial" pitchFamily="34" charset="0"/>
              </a:rPr>
              <a:t>footer text | footer date</a:t>
            </a:r>
          </a:p>
        </p:txBody>
      </p:sp>
      <p:sp>
        <p:nvSpPr>
          <p:cNvPr id="13" name="TextBox 12" descr="CMSLegal_Footer_Firm"/>
          <p:cNvSpPr txBox="1"/>
          <p:nvPr userDrawn="1"/>
        </p:nvSpPr>
        <p:spPr>
          <a:xfrm>
            <a:off x="4575600" y="6537600"/>
            <a:ext cx="4132800" cy="252000"/>
          </a:xfrm>
          <a:prstGeom prst="rect">
            <a:avLst/>
          </a:prstGeom>
          <a:noFill/>
          <a:ln>
            <a:noFill/>
          </a:ln>
        </p:spPr>
        <p:txBody>
          <a:bodyPr wrap="square" lIns="0" tIns="0" rIns="0" bIns="0" rtlCol="0">
            <a:noAutofit/>
          </a:bodyPr>
          <a:lstStyle/>
          <a:p>
            <a:pPr algn="r"/>
            <a:r>
              <a:rPr lang="en-GB" sz="1000" noProof="0" dirty="0">
                <a:solidFill>
                  <a:srgbClr val="766A62"/>
                </a:solidFill>
                <a:latin typeface="Arial"/>
                <a:cs typeface="Arial" pitchFamily="34" charset="0"/>
              </a:rPr>
              <a:t>CMS Firm</a:t>
            </a: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41" r:id="rId6"/>
    <p:sldLayoutId id="2147483845" r:id="rId7"/>
  </p:sldLayoutIdLst>
  <p:hf hdr="0" ftr="0" dt="0"/>
  <p:txStyles>
    <p:titleStyle>
      <a:lvl1pPr algn="l" rtl="0" eaLnBrk="1" fontAlgn="base" hangingPunct="1">
        <a:lnSpc>
          <a:spcPts val="2400"/>
        </a:lnSpc>
        <a:spcBef>
          <a:spcPct val="0"/>
        </a:spcBef>
        <a:spcAft>
          <a:spcPct val="0"/>
        </a:spcAft>
        <a:defRPr sz="24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6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liennummernplatzhalter 5" descr="CMSLegal_Footer_SlideNumber"/>
          <p:cNvSpPr>
            <a:spLocks noGrp="1"/>
          </p:cNvSpPr>
          <p:nvPr>
            <p:ph type="sldNum" sz="quarter" idx="4"/>
          </p:nvPr>
        </p:nvSpPr>
        <p:spPr>
          <a:xfrm>
            <a:off x="432000" y="6537600"/>
            <a:ext cx="324000" cy="252000"/>
          </a:xfrm>
          <a:prstGeom prst="rect">
            <a:avLst/>
          </a:prstGeom>
        </p:spPr>
        <p:txBody>
          <a:bodyPr vert="horz" wrap="square" lIns="0" tIns="0" rIns="0" bIns="0" numCol="1" anchor="t" anchorCtr="0" compatLnSpc="1">
            <a:prstTxWarp prst="textNoShape">
              <a:avLst/>
            </a:prstTxWarp>
          </a:bodyPr>
          <a:lstStyle>
            <a:lvl1pPr algn="l">
              <a:defRPr sz="1000">
                <a:solidFill>
                  <a:srgbClr val="766A62"/>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5" name="TextBox 12" descr="CMSLegal_Footer_Text_Date"/>
          <p:cNvSpPr txBox="1"/>
          <p:nvPr userDrawn="1"/>
        </p:nvSpPr>
        <p:spPr>
          <a:xfrm>
            <a:off x="763200" y="6537600"/>
            <a:ext cx="3808800" cy="252000"/>
          </a:xfrm>
          <a:prstGeom prst="rect">
            <a:avLst/>
          </a:prstGeom>
          <a:noFill/>
          <a:ln>
            <a:noFill/>
          </a:ln>
        </p:spPr>
        <p:txBody>
          <a:bodyPr wrap="square" lIns="0" tIns="0" rIns="0" bIns="0" rtlCol="0">
            <a:noAutofit/>
          </a:bodyPr>
          <a:lstStyle/>
          <a:p>
            <a:r>
              <a:rPr lang="en-GB" sz="1000" noProof="0" dirty="0">
                <a:solidFill>
                  <a:srgbClr val="766A62"/>
                </a:solidFill>
                <a:latin typeface="Arial"/>
                <a:cs typeface="Arial" pitchFamily="34" charset="0"/>
              </a:rPr>
              <a:t>footer text | footer date</a:t>
            </a:r>
          </a:p>
        </p:txBody>
      </p:sp>
      <p:sp>
        <p:nvSpPr>
          <p:cNvPr id="6" name="TextBox 12" descr="CMSLegal_Footer_Firm"/>
          <p:cNvSpPr txBox="1"/>
          <p:nvPr userDrawn="1"/>
        </p:nvSpPr>
        <p:spPr>
          <a:xfrm>
            <a:off x="4575600" y="6537600"/>
            <a:ext cx="4132800" cy="252000"/>
          </a:xfrm>
          <a:prstGeom prst="rect">
            <a:avLst/>
          </a:prstGeom>
          <a:noFill/>
          <a:ln>
            <a:noFill/>
          </a:ln>
        </p:spPr>
        <p:txBody>
          <a:bodyPr wrap="square" lIns="0" tIns="0" rIns="0" bIns="0" rtlCol="0">
            <a:noAutofit/>
          </a:bodyPr>
          <a:lstStyle/>
          <a:p>
            <a:pPr algn="r"/>
            <a:r>
              <a:rPr lang="en-GB" sz="1000" noProof="0" dirty="0">
                <a:solidFill>
                  <a:srgbClr val="766A62"/>
                </a:solidFill>
                <a:latin typeface="Arial"/>
                <a:cs typeface="Arial" pitchFamily="34" charset="0"/>
              </a:rPr>
              <a:t>CMS Firm</a:t>
            </a:r>
          </a:p>
        </p:txBody>
      </p:sp>
    </p:spTree>
    <p:extLst>
      <p:ext uri="{BB962C8B-B14F-4D97-AF65-F5344CB8AC3E}">
        <p14:creationId xmlns:p14="http://schemas.microsoft.com/office/powerpoint/2010/main" val="213246667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4" r:id="rId3"/>
  </p:sldLayoutIdLst>
  <p:hf hdr="0" ftr="0" dt="0"/>
  <p:txStyles>
    <p:titleStyle>
      <a:lvl1pPr algn="l" rtl="0" eaLnBrk="1" fontAlgn="base" hangingPunct="1">
        <a:spcBef>
          <a:spcPct val="0"/>
        </a:spcBef>
        <a:spcAft>
          <a:spcPct val="0"/>
        </a:spcAft>
        <a:defRPr sz="2400" kern="1200">
          <a:solidFill>
            <a:srgbClr val="13294A"/>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mailto:alison.mchaffie@cms-cmno.com" TargetMode="External"/><Relationship Id="rId2" Type="http://schemas.openxmlformats.org/officeDocument/2006/relationships/image" Target="../media/image6.jpeg"/><Relationship Id="rId1" Type="http://schemas.openxmlformats.org/officeDocument/2006/relationships/slideLayout" Target="../slideLayouts/slideLayout14.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15090-B6DA-4264-8062-4A34CBA4D2A4}"/>
              </a:ext>
            </a:extLst>
          </p:cNvPr>
          <p:cNvPicPr>
            <a:picLocks noChangeAspect="1"/>
          </p:cNvPicPr>
          <p:nvPr/>
        </p:nvPicPr>
        <p:blipFill>
          <a:blip r:embed="rId3"/>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550E2731-68CE-423D-BF7E-D6980C1EF6E4}"/>
              </a:ext>
            </a:extLst>
          </p:cNvPr>
          <p:cNvSpPr txBox="1"/>
          <p:nvPr/>
        </p:nvSpPr>
        <p:spPr>
          <a:xfrm>
            <a:off x="323528" y="2564904"/>
            <a:ext cx="6480720" cy="3724096"/>
          </a:xfrm>
          <a:prstGeom prst="rect">
            <a:avLst/>
          </a:prstGeom>
          <a:noFill/>
          <a:ln>
            <a:noFill/>
          </a:ln>
        </p:spPr>
        <p:txBody>
          <a:bodyPr wrap="square" rtlCol="0">
            <a:spAutoFit/>
          </a:bodyPr>
          <a:lstStyle/>
          <a:p>
            <a:r>
              <a:rPr lang="en-GB" sz="2800" b="1" dirty="0">
                <a:solidFill>
                  <a:schemeClr val="bg1"/>
                </a:solidFill>
                <a:latin typeface="Arial" pitchFamily="34" charset="0"/>
                <a:cs typeface="Arial" pitchFamily="34" charset="0"/>
              </a:rPr>
              <a:t>FCA – Difficult Conversations</a:t>
            </a:r>
          </a:p>
          <a:p>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Responding to Information Requirements – s165 FSMA</a:t>
            </a:r>
          </a:p>
          <a:p>
            <a:endParaRPr lang="en-GB" sz="2800" b="1" dirty="0">
              <a:solidFill>
                <a:schemeClr val="bg1"/>
              </a:solidFill>
              <a:latin typeface="Arial" pitchFamily="34" charset="0"/>
              <a:cs typeface="Arial" pitchFamily="34" charset="0"/>
            </a:endParaRPr>
          </a:p>
          <a:p>
            <a:r>
              <a:rPr lang="en-GB" sz="2800" b="1" dirty="0">
                <a:solidFill>
                  <a:schemeClr val="bg1"/>
                </a:solidFill>
                <a:latin typeface="Arial" pitchFamily="34" charset="0"/>
                <a:cs typeface="Arial" pitchFamily="34" charset="0"/>
              </a:rPr>
              <a:t>16 March 2021</a:t>
            </a:r>
          </a:p>
          <a:p>
            <a:endParaRPr lang="en-GB" sz="1000" b="1" dirty="0">
              <a:solidFill>
                <a:schemeClr val="bg1"/>
              </a:solidFill>
              <a:latin typeface="Arial" pitchFamily="34" charset="0"/>
              <a:cs typeface="Arial" pitchFamily="34" charset="0"/>
            </a:endParaRPr>
          </a:p>
          <a:p>
            <a:endParaRPr lang="en-GB" sz="1000" b="1" dirty="0">
              <a:solidFill>
                <a:schemeClr val="bg1"/>
              </a:solidFill>
              <a:latin typeface="Arial" pitchFamily="34" charset="0"/>
              <a:cs typeface="Arial" pitchFamily="34" charset="0"/>
            </a:endParaRPr>
          </a:p>
          <a:p>
            <a:r>
              <a:rPr lang="en-GB" sz="2400" b="1" dirty="0">
                <a:solidFill>
                  <a:schemeClr val="bg1"/>
                </a:solidFill>
                <a:latin typeface="Arial" pitchFamily="34" charset="0"/>
                <a:cs typeface="Arial" pitchFamily="34" charset="0"/>
              </a:rPr>
              <a:t>Elisabeth Bremner - Partner, CMS Law</a:t>
            </a:r>
          </a:p>
          <a:p>
            <a:r>
              <a:rPr lang="en-GB" sz="2400" b="1" dirty="0">
                <a:solidFill>
                  <a:schemeClr val="bg1"/>
                </a:solidFill>
                <a:latin typeface="Arial" pitchFamily="34" charset="0"/>
                <a:cs typeface="Arial" pitchFamily="34" charset="0"/>
              </a:rPr>
              <a:t>Alison McHaffie - Partner, CMS Law</a:t>
            </a:r>
          </a:p>
        </p:txBody>
      </p:sp>
    </p:spTree>
    <p:extLst>
      <p:ext uri="{BB962C8B-B14F-4D97-AF65-F5344CB8AC3E}">
        <p14:creationId xmlns:p14="http://schemas.microsoft.com/office/powerpoint/2010/main" val="2980538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2F2AA-AF01-4BA6-BE7C-CF4B8D30A08D}"/>
              </a:ext>
            </a:extLst>
          </p:cNvPr>
          <p:cNvSpPr>
            <a:spLocks noGrp="1"/>
          </p:cNvSpPr>
          <p:nvPr>
            <p:ph type="body" sz="quarter" idx="10"/>
          </p:nvPr>
        </p:nvSpPr>
        <p:spPr/>
        <p:txBody>
          <a:bodyPr/>
          <a:lstStyle/>
          <a:p>
            <a:r>
              <a:rPr lang="en-GB" b="1" dirty="0"/>
              <a:t>Practicalities</a:t>
            </a:r>
          </a:p>
        </p:txBody>
      </p:sp>
      <p:sp>
        <p:nvSpPr>
          <p:cNvPr id="5" name="Text Placeholder 4">
            <a:extLst>
              <a:ext uri="{FF2B5EF4-FFF2-40B4-BE49-F238E27FC236}">
                <a16:creationId xmlns:a16="http://schemas.microsoft.com/office/drawing/2014/main" id="{34B654CA-1F56-437B-9F2B-45F1F059F19A}"/>
              </a:ext>
            </a:extLst>
          </p:cNvPr>
          <p:cNvSpPr>
            <a:spLocks noGrp="1"/>
          </p:cNvSpPr>
          <p:nvPr>
            <p:ph type="body" sz="quarter" idx="11"/>
          </p:nvPr>
        </p:nvSpPr>
        <p:spPr>
          <a:xfrm>
            <a:off x="432000" y="1484784"/>
            <a:ext cx="3960000" cy="4829616"/>
          </a:xfrm>
          <a:solidFill>
            <a:schemeClr val="bg2"/>
          </a:solidFill>
          <a:ln w="15875">
            <a:solidFill>
              <a:srgbClr val="7030A0"/>
            </a:solidFill>
          </a:ln>
        </p:spPr>
        <p:txBody>
          <a:bodyPr/>
          <a:lstStyle/>
          <a:p>
            <a:pPr marL="85725" lvl="1" indent="0">
              <a:buNone/>
            </a:pPr>
            <a:endParaRPr lang="en-GB" sz="1250" dirty="0"/>
          </a:p>
          <a:p>
            <a:pPr marL="357188" lvl="1" indent="-271463">
              <a:buFont typeface="Wingdings" panose="05000000000000000000" pitchFamily="2" charset="2"/>
              <a:buChar char="Ø"/>
            </a:pPr>
            <a:r>
              <a:rPr lang="en-GB" sz="1400" dirty="0"/>
              <a:t>Single point of contact to liaise with FCA </a:t>
            </a:r>
          </a:p>
          <a:p>
            <a:pPr marL="357188" lvl="1" indent="-271463">
              <a:buFont typeface="Wingdings" panose="05000000000000000000" pitchFamily="2" charset="2"/>
              <a:buChar char="Ø"/>
            </a:pPr>
            <a:r>
              <a:rPr lang="en-GB" sz="1400" dirty="0"/>
              <a:t>Detailed records of all searches</a:t>
            </a:r>
          </a:p>
          <a:p>
            <a:pPr marL="357188" lvl="1" indent="-271463">
              <a:buFont typeface="Wingdings" panose="05000000000000000000" pitchFamily="2" charset="2"/>
              <a:buChar char="Ø"/>
            </a:pPr>
            <a:r>
              <a:rPr lang="en-GB" sz="1400" dirty="0"/>
              <a:t>Copies of all information/documents provided</a:t>
            </a:r>
          </a:p>
          <a:p>
            <a:pPr marL="357188" lvl="1" indent="-271463">
              <a:buFont typeface="Wingdings" panose="05000000000000000000" pitchFamily="2" charset="2"/>
              <a:buChar char="Ø"/>
            </a:pPr>
            <a:r>
              <a:rPr lang="en-GB" sz="1400" dirty="0"/>
              <a:t>Good notes of all meetings/calls with FCA</a:t>
            </a:r>
          </a:p>
          <a:p>
            <a:pPr marL="357188" lvl="1" indent="-271463">
              <a:buFont typeface="Wingdings" panose="05000000000000000000" pitchFamily="2" charset="2"/>
              <a:buChar char="Ø"/>
            </a:pPr>
            <a:r>
              <a:rPr lang="en-GB" sz="1400" dirty="0"/>
              <a:t>Review what provide – check in scope</a:t>
            </a:r>
          </a:p>
          <a:p>
            <a:pPr marL="357188" lvl="1" indent="-271463">
              <a:buFont typeface="Wingdings" panose="05000000000000000000" pitchFamily="2" charset="2"/>
              <a:buChar char="Ø"/>
            </a:pPr>
            <a:r>
              <a:rPr lang="en-GB" sz="1400" dirty="0"/>
              <a:t>Identify and isolate LPP materials</a:t>
            </a:r>
          </a:p>
          <a:p>
            <a:pPr marL="357188" lvl="1" indent="-271463">
              <a:buFont typeface="Wingdings" panose="05000000000000000000" pitchFamily="2" charset="2"/>
              <a:buChar char="Ø"/>
            </a:pPr>
            <a:r>
              <a:rPr lang="en-GB" sz="1400" dirty="0"/>
              <a:t>Check any banking confidentiality data required.</a:t>
            </a:r>
          </a:p>
          <a:p>
            <a:pPr marL="357188" lvl="1" indent="-271463">
              <a:buFont typeface="Wingdings" panose="05000000000000000000" pitchFamily="2" charset="2"/>
              <a:buChar char="Ø"/>
            </a:pPr>
            <a:r>
              <a:rPr lang="en-GB" sz="1400" dirty="0"/>
              <a:t>Be cognisant of GDPR obligations</a:t>
            </a:r>
          </a:p>
          <a:p>
            <a:pPr marL="357188" lvl="1" indent="-271463">
              <a:buFont typeface="Wingdings" panose="05000000000000000000" pitchFamily="2" charset="2"/>
              <a:buChar char="Ø"/>
            </a:pPr>
            <a:r>
              <a:rPr lang="en-GB" sz="1400" dirty="0"/>
              <a:t>If searches required are expansive – explain challenges to FCA</a:t>
            </a:r>
          </a:p>
          <a:p>
            <a:pPr marL="357188" lvl="1" indent="-271463">
              <a:buFont typeface="Wingdings" panose="05000000000000000000" pitchFamily="2" charset="2"/>
              <a:buChar char="Ø"/>
            </a:pPr>
            <a:r>
              <a:rPr lang="en-GB" sz="1400" dirty="0"/>
              <a:t>If unable to locate data – be satisfied have taken adequate steps and keep clear record of steps taken</a:t>
            </a:r>
          </a:p>
          <a:p>
            <a:pPr marL="357188" lvl="1" indent="-271463">
              <a:buFont typeface="Wingdings" panose="05000000000000000000" pitchFamily="2" charset="2"/>
              <a:buChar char="Ø"/>
            </a:pPr>
            <a:r>
              <a:rPr lang="en-GB" sz="1400" dirty="0"/>
              <a:t>Don’t leave too late to seek more time if needed</a:t>
            </a:r>
          </a:p>
          <a:p>
            <a:pPr marL="85725" lvl="1" indent="0">
              <a:buNone/>
            </a:pPr>
            <a:endParaRPr lang="en-GB" sz="1400" dirty="0"/>
          </a:p>
          <a:p>
            <a:pPr marL="357188" lvl="1" indent="-271463">
              <a:buFont typeface="Wingdings" panose="05000000000000000000" pitchFamily="2" charset="2"/>
              <a:buChar char="Ø"/>
            </a:pPr>
            <a:endParaRPr lang="en-GB" sz="1400" dirty="0"/>
          </a:p>
          <a:p>
            <a:pPr marL="357188" lvl="1" indent="-271463">
              <a:buFont typeface="Wingdings" panose="05000000000000000000" pitchFamily="2" charset="2"/>
              <a:buChar char="Ø"/>
            </a:pPr>
            <a:endParaRPr lang="en-GB" sz="1400" dirty="0"/>
          </a:p>
          <a:p>
            <a:pPr marL="357188" lvl="1" indent="-271463">
              <a:buFont typeface="Wingdings" panose="05000000000000000000" pitchFamily="2" charset="2"/>
              <a:buChar char="Ø"/>
            </a:pPr>
            <a:endParaRPr lang="en-GB" sz="1400" dirty="0"/>
          </a:p>
          <a:p>
            <a:pPr marL="357188" lvl="1" indent="-271463">
              <a:buFont typeface="Wingdings" panose="05000000000000000000" pitchFamily="2" charset="2"/>
              <a:buChar char="Ø"/>
            </a:pPr>
            <a:endParaRPr lang="en-GB" sz="1400" dirty="0"/>
          </a:p>
          <a:p>
            <a:pPr marL="0" indent="0">
              <a:buNone/>
            </a:pPr>
            <a:endParaRPr lang="en-GB" dirty="0"/>
          </a:p>
        </p:txBody>
      </p:sp>
      <p:sp>
        <p:nvSpPr>
          <p:cNvPr id="6" name="Text Placeholder 5">
            <a:extLst>
              <a:ext uri="{FF2B5EF4-FFF2-40B4-BE49-F238E27FC236}">
                <a16:creationId xmlns:a16="http://schemas.microsoft.com/office/drawing/2014/main" id="{AC9C5494-4EC3-4FC5-9923-C8D43C184512}"/>
              </a:ext>
            </a:extLst>
          </p:cNvPr>
          <p:cNvSpPr>
            <a:spLocks noGrp="1"/>
          </p:cNvSpPr>
          <p:nvPr>
            <p:ph type="body" sz="quarter" idx="12"/>
          </p:nvPr>
        </p:nvSpPr>
        <p:spPr>
          <a:xfrm>
            <a:off x="4755600" y="1484784"/>
            <a:ext cx="3960000" cy="4829616"/>
          </a:xfrm>
          <a:solidFill>
            <a:schemeClr val="bg2"/>
          </a:solidFill>
          <a:ln w="19050">
            <a:solidFill>
              <a:srgbClr val="7030A0"/>
            </a:solidFill>
          </a:ln>
        </p:spPr>
        <p:txBody>
          <a:bodyPr/>
          <a:lstStyle/>
          <a:p>
            <a:pPr marL="662287" lvl="1" indent="-271463">
              <a:buFont typeface="Wingdings" panose="05000000000000000000" pitchFamily="2" charset="2"/>
              <a:buChar char="Ø"/>
            </a:pPr>
            <a:endParaRPr lang="en-GB" sz="1250" dirty="0"/>
          </a:p>
          <a:p>
            <a:pPr marL="449263" lvl="1" indent="-271463">
              <a:buFont typeface="Wingdings" panose="05000000000000000000" pitchFamily="2" charset="2"/>
              <a:buChar char="Ø"/>
            </a:pPr>
            <a:r>
              <a:rPr lang="en-GB" sz="1400" dirty="0"/>
              <a:t>When providing materials, clearly record the basis on which this has been done – be careful not to mislead </a:t>
            </a:r>
          </a:p>
          <a:p>
            <a:pPr marL="449263" lvl="1" indent="-271463">
              <a:buFont typeface="Wingdings" panose="05000000000000000000" pitchFamily="2" charset="2"/>
              <a:buChar char="Ø"/>
            </a:pPr>
            <a:r>
              <a:rPr lang="en-GB" sz="1400" dirty="0"/>
              <a:t>Ensure colleagues aware of confidentiality obligations and importance of cooperation</a:t>
            </a:r>
          </a:p>
          <a:p>
            <a:pPr marL="449263" lvl="1" indent="-271463">
              <a:buFont typeface="Wingdings" panose="05000000000000000000" pitchFamily="2" charset="2"/>
              <a:buChar char="Ø"/>
            </a:pPr>
            <a:r>
              <a:rPr lang="en-GB" sz="1400" dirty="0"/>
              <a:t>Limit internal communications to the facts – avoid expressing any judgements or opinions that could later become disclosable</a:t>
            </a:r>
          </a:p>
          <a:p>
            <a:pPr marL="449263" lvl="1" indent="-271463">
              <a:buFont typeface="Wingdings" panose="05000000000000000000" pitchFamily="2" charset="2"/>
              <a:buChar char="Ø"/>
            </a:pPr>
            <a:r>
              <a:rPr lang="en-GB" sz="1400" dirty="0">
                <a:solidFill>
                  <a:srgbClr val="7030A0"/>
                </a:solidFill>
              </a:rPr>
              <a:t>Maintain open and constructive dialogue with FCA re steps taken and delivery</a:t>
            </a:r>
          </a:p>
          <a:p>
            <a:pPr marL="177800" lvl="1" indent="0">
              <a:buNone/>
            </a:pPr>
            <a:endParaRPr lang="en-GB" sz="1400" dirty="0"/>
          </a:p>
          <a:p>
            <a:pPr marL="0" indent="0">
              <a:buNone/>
            </a:pPr>
            <a:endParaRPr lang="en-GB" dirty="0"/>
          </a:p>
        </p:txBody>
      </p:sp>
    </p:spTree>
    <p:extLst>
      <p:ext uri="{BB962C8B-B14F-4D97-AF65-F5344CB8AC3E}">
        <p14:creationId xmlns:p14="http://schemas.microsoft.com/office/powerpoint/2010/main" val="2496813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366271-AF65-4283-874D-A1B95947502E}"/>
              </a:ext>
            </a:extLst>
          </p:cNvPr>
          <p:cNvSpPr>
            <a:spLocks noGrp="1"/>
          </p:cNvSpPr>
          <p:nvPr>
            <p:ph type="body" sz="quarter" idx="10"/>
          </p:nvPr>
        </p:nvSpPr>
        <p:spPr/>
        <p:txBody>
          <a:bodyPr/>
          <a:lstStyle/>
          <a:p>
            <a:r>
              <a:rPr lang="en-GB" b="1" dirty="0"/>
              <a:t>Special situations – short notice requirements</a:t>
            </a:r>
          </a:p>
        </p:txBody>
      </p:sp>
      <p:sp>
        <p:nvSpPr>
          <p:cNvPr id="4" name="Text Placeholder 3">
            <a:extLst>
              <a:ext uri="{FF2B5EF4-FFF2-40B4-BE49-F238E27FC236}">
                <a16:creationId xmlns:a16="http://schemas.microsoft.com/office/drawing/2014/main" id="{19A85949-71EB-4008-B335-9DDA2EA2F20C}"/>
              </a:ext>
            </a:extLst>
          </p:cNvPr>
          <p:cNvSpPr>
            <a:spLocks noGrp="1"/>
          </p:cNvSpPr>
          <p:nvPr>
            <p:ph type="body" sz="quarter" idx="11"/>
          </p:nvPr>
        </p:nvSpPr>
        <p:spPr>
          <a:solidFill>
            <a:schemeClr val="bg2"/>
          </a:solidFill>
          <a:ln w="19050">
            <a:solidFill>
              <a:srgbClr val="7030A0"/>
            </a:solidFill>
          </a:ln>
        </p:spPr>
        <p:txBody>
          <a:bodyPr/>
          <a:lstStyle/>
          <a:p>
            <a:endParaRPr lang="en-GB" sz="1400" dirty="0">
              <a:solidFill>
                <a:srgbClr val="0070C0"/>
              </a:solidFill>
            </a:endParaRPr>
          </a:p>
          <a:p>
            <a:pPr>
              <a:buFont typeface="Wingdings" panose="05000000000000000000" pitchFamily="2" charset="2"/>
              <a:buChar char="Ø"/>
            </a:pPr>
            <a:r>
              <a:rPr lang="en-GB" sz="1400" dirty="0"/>
              <a:t>Sometimes FCA will issue short notice requirements: arriving first thing in the morning with a notice seeking delivery of information that same day</a:t>
            </a:r>
          </a:p>
          <a:p>
            <a:pPr>
              <a:buFont typeface="Wingdings" panose="05000000000000000000" pitchFamily="2" charset="2"/>
              <a:buChar char="Ø"/>
            </a:pPr>
            <a:r>
              <a:rPr lang="en-GB" sz="1400" dirty="0"/>
              <a:t>Ask for initial discussion to determine purpose of the request – be helpful</a:t>
            </a:r>
          </a:p>
          <a:p>
            <a:pPr>
              <a:buFont typeface="Wingdings" panose="05000000000000000000" pitchFamily="2" charset="2"/>
              <a:buChar char="Ø"/>
            </a:pPr>
            <a:r>
              <a:rPr lang="en-GB" sz="1400" dirty="0"/>
              <a:t>Ask for some time to discuss separately away from FCA</a:t>
            </a:r>
          </a:p>
          <a:p>
            <a:pPr>
              <a:buFont typeface="Wingdings" panose="05000000000000000000" pitchFamily="2" charset="2"/>
              <a:buChar char="Ø"/>
            </a:pPr>
            <a:r>
              <a:rPr lang="en-GB" sz="1400" dirty="0"/>
              <a:t>Consider external legal advice</a:t>
            </a:r>
          </a:p>
          <a:p>
            <a:pPr>
              <a:buFont typeface="Wingdings" panose="05000000000000000000" pitchFamily="2" charset="2"/>
              <a:buChar char="Ø"/>
            </a:pPr>
            <a:r>
              <a:rPr lang="en-GB" sz="1400" dirty="0"/>
              <a:t>Determine what can practically provide within the timeframe – try to agree on a way forward</a:t>
            </a:r>
          </a:p>
          <a:p>
            <a:pPr>
              <a:buFont typeface="Wingdings" panose="05000000000000000000" pitchFamily="2" charset="2"/>
              <a:buChar char="Ø"/>
            </a:pPr>
            <a:r>
              <a:rPr lang="en-GB" sz="1400" dirty="0"/>
              <a:t>Agree data retention measures</a:t>
            </a:r>
          </a:p>
          <a:p>
            <a:pPr>
              <a:buFont typeface="Wingdings" panose="05000000000000000000" pitchFamily="2" charset="2"/>
              <a:buChar char="Ø"/>
            </a:pPr>
            <a:r>
              <a:rPr lang="en-GB" sz="1400" dirty="0"/>
              <a:t>Shadow FCA </a:t>
            </a:r>
          </a:p>
          <a:p>
            <a:pPr>
              <a:buFont typeface="Wingdings" panose="05000000000000000000" pitchFamily="2" charset="2"/>
              <a:buChar char="Ø"/>
            </a:pPr>
            <a:r>
              <a:rPr lang="en-GB" sz="1400" dirty="0"/>
              <a:t>FCA may bring internal forensics team – don’t be pressured into handing over more than scope</a:t>
            </a:r>
          </a:p>
          <a:p>
            <a:pPr>
              <a:buFont typeface="Wingdings" panose="05000000000000000000" pitchFamily="2" charset="2"/>
              <a:buChar char="Ø"/>
            </a:pPr>
            <a:r>
              <a:rPr lang="en-GB" sz="1400" dirty="0"/>
              <a:t>LPP</a:t>
            </a:r>
          </a:p>
          <a:p>
            <a:pPr lvl="1">
              <a:buFont typeface="Wingdings" panose="05000000000000000000" pitchFamily="2" charset="2"/>
              <a:buChar char="Ø"/>
            </a:pPr>
            <a:r>
              <a:rPr lang="en-GB" sz="1400" dirty="0"/>
              <a:t>Suggest FCA asks an independent lawyer to attend to determine any disputes over privilege</a:t>
            </a:r>
          </a:p>
          <a:p>
            <a:pPr lvl="1">
              <a:buFont typeface="Wingdings" panose="05000000000000000000" pitchFamily="2" charset="2"/>
              <a:buChar char="Ø"/>
            </a:pPr>
            <a:r>
              <a:rPr lang="en-GB" sz="1400" dirty="0"/>
              <a:t>Or agree to keep documents over which privilege is claimed separate from other materials to determine at a later date</a:t>
            </a:r>
          </a:p>
        </p:txBody>
      </p:sp>
    </p:spTree>
    <p:extLst>
      <p:ext uri="{BB962C8B-B14F-4D97-AF65-F5344CB8AC3E}">
        <p14:creationId xmlns:p14="http://schemas.microsoft.com/office/powerpoint/2010/main" val="2929344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38F50-D909-4822-8936-1F703677E6C6}"/>
              </a:ext>
            </a:extLst>
          </p:cNvPr>
          <p:cNvSpPr>
            <a:spLocks noGrp="1"/>
          </p:cNvSpPr>
          <p:nvPr>
            <p:ph type="body" sz="quarter" idx="10"/>
          </p:nvPr>
        </p:nvSpPr>
        <p:spPr/>
        <p:txBody>
          <a:bodyPr/>
          <a:lstStyle/>
          <a:p>
            <a:r>
              <a:rPr lang="en-GB" b="1" dirty="0"/>
              <a:t>Consequences of failing to comply</a:t>
            </a:r>
          </a:p>
        </p:txBody>
      </p:sp>
      <p:sp>
        <p:nvSpPr>
          <p:cNvPr id="4" name="Text Placeholder 3">
            <a:extLst>
              <a:ext uri="{FF2B5EF4-FFF2-40B4-BE49-F238E27FC236}">
                <a16:creationId xmlns:a16="http://schemas.microsoft.com/office/drawing/2014/main" id="{95C10B23-A050-46FC-A82B-04565C562AB8}"/>
              </a:ext>
            </a:extLst>
          </p:cNvPr>
          <p:cNvSpPr>
            <a:spLocks noGrp="1"/>
          </p:cNvSpPr>
          <p:nvPr>
            <p:ph type="body" sz="quarter" idx="11"/>
          </p:nvPr>
        </p:nvSpPr>
        <p:spPr/>
        <p:txBody>
          <a:bodyPr/>
          <a:lstStyle/>
          <a:p>
            <a:endParaRPr lang="en-GB" sz="1500" b="1" dirty="0"/>
          </a:p>
          <a:p>
            <a:pPr marL="0" indent="0">
              <a:buNone/>
            </a:pPr>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endParaRPr lang="en-GB" sz="1400" b="1" dirty="0"/>
          </a:p>
          <a:p>
            <a:pPr marL="671400" lvl="2" indent="0">
              <a:buNone/>
            </a:pPr>
            <a:endParaRPr lang="en-GB" sz="1200" dirty="0"/>
          </a:p>
          <a:p>
            <a:endParaRPr lang="en-GB" dirty="0"/>
          </a:p>
        </p:txBody>
      </p:sp>
      <p:graphicFrame>
        <p:nvGraphicFramePr>
          <p:cNvPr id="5" name="Diagram 4">
            <a:extLst>
              <a:ext uri="{FF2B5EF4-FFF2-40B4-BE49-F238E27FC236}">
                <a16:creationId xmlns:a16="http://schemas.microsoft.com/office/drawing/2014/main" id="{1571B532-635E-4F3A-9009-C6B1F7DFDA53}"/>
              </a:ext>
            </a:extLst>
          </p:cNvPr>
          <p:cNvGraphicFramePr/>
          <p:nvPr>
            <p:extLst>
              <p:ext uri="{D42A27DB-BD31-4B8C-83A1-F6EECF244321}">
                <p14:modId xmlns:p14="http://schemas.microsoft.com/office/powerpoint/2010/main" val="2152119496"/>
              </p:ext>
            </p:extLst>
          </p:nvPr>
        </p:nvGraphicFramePr>
        <p:xfrm>
          <a:off x="756000" y="1490400"/>
          <a:ext cx="6984352" cy="4728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278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0E45E9-BAB2-4C8C-8196-BBE1BE7AD610}"/>
              </a:ext>
            </a:extLst>
          </p:cNvPr>
          <p:cNvSpPr>
            <a:spLocks noGrp="1"/>
          </p:cNvSpPr>
          <p:nvPr>
            <p:ph type="body" sz="quarter" idx="10"/>
          </p:nvPr>
        </p:nvSpPr>
        <p:spPr/>
        <p:txBody>
          <a:bodyPr/>
          <a:lstStyle/>
          <a:p>
            <a:r>
              <a:rPr lang="en-GB" b="1" dirty="0"/>
              <a:t>Afterwards</a:t>
            </a:r>
          </a:p>
        </p:txBody>
      </p:sp>
      <p:sp>
        <p:nvSpPr>
          <p:cNvPr id="10" name="Text Placeholder 9">
            <a:extLst>
              <a:ext uri="{FF2B5EF4-FFF2-40B4-BE49-F238E27FC236}">
                <a16:creationId xmlns:a16="http://schemas.microsoft.com/office/drawing/2014/main" id="{B9C690D6-DCBC-4BC7-B9B4-63B45C4CBCB4}"/>
              </a:ext>
            </a:extLst>
          </p:cNvPr>
          <p:cNvSpPr>
            <a:spLocks noGrp="1"/>
          </p:cNvSpPr>
          <p:nvPr>
            <p:ph type="body" sz="quarter" idx="11"/>
          </p:nvPr>
        </p:nvSpPr>
        <p:spPr/>
        <p:txBody>
          <a:bodyPr/>
          <a:lstStyle/>
          <a:p>
            <a:pPr marL="0" indent="0">
              <a:buNone/>
            </a:pPr>
            <a:endParaRPr lang="en-GB" dirty="0"/>
          </a:p>
        </p:txBody>
      </p:sp>
      <p:graphicFrame>
        <p:nvGraphicFramePr>
          <p:cNvPr id="8" name="Diagram 7">
            <a:extLst>
              <a:ext uri="{FF2B5EF4-FFF2-40B4-BE49-F238E27FC236}">
                <a16:creationId xmlns:a16="http://schemas.microsoft.com/office/drawing/2014/main" id="{FBE4914B-AF13-4D25-B03D-E3FD2E6F779B}"/>
              </a:ext>
            </a:extLst>
          </p:cNvPr>
          <p:cNvGraphicFramePr/>
          <p:nvPr>
            <p:extLst>
              <p:ext uri="{D42A27DB-BD31-4B8C-83A1-F6EECF244321}">
                <p14:modId xmlns:p14="http://schemas.microsoft.com/office/powerpoint/2010/main" val="1538485500"/>
              </p:ext>
            </p:extLst>
          </p:nvPr>
        </p:nvGraphicFramePr>
        <p:xfrm>
          <a:off x="1547664" y="1556792"/>
          <a:ext cx="5112568" cy="4754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7879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1BFA9B16-7056-43EC-A5B9-2F55816E6F1F}"/>
              </a:ext>
            </a:extLst>
          </p:cNvPr>
          <p:cNvSpPr>
            <a:spLocks noGrp="1"/>
          </p:cNvSpPr>
          <p:nvPr>
            <p:ph type="body" sz="quarter" idx="10"/>
          </p:nvPr>
        </p:nvSpPr>
        <p:spPr>
          <a:xfrm>
            <a:off x="432000" y="547200"/>
            <a:ext cx="8280000" cy="720000"/>
          </a:xfrm>
        </p:spPr>
        <p:txBody>
          <a:bodyPr/>
          <a:lstStyle/>
          <a:p>
            <a:r>
              <a:rPr lang="en-US" b="1"/>
              <a:t>Next time</a:t>
            </a:r>
            <a:endParaRPr lang="en-US" b="1" dirty="0"/>
          </a:p>
        </p:txBody>
      </p:sp>
      <p:sp>
        <p:nvSpPr>
          <p:cNvPr id="10" name="Text Placeholder 2">
            <a:extLst>
              <a:ext uri="{FF2B5EF4-FFF2-40B4-BE49-F238E27FC236}">
                <a16:creationId xmlns:a16="http://schemas.microsoft.com/office/drawing/2014/main" id="{618BB27F-8C8C-49CF-B331-CBC906F09176}"/>
              </a:ext>
            </a:extLst>
          </p:cNvPr>
          <p:cNvSpPr>
            <a:spLocks noGrp="1"/>
          </p:cNvSpPr>
          <p:nvPr>
            <p:ph type="body" sz="quarter" idx="14"/>
          </p:nvPr>
        </p:nvSpPr>
        <p:spPr>
          <a:xfrm>
            <a:off x="432000" y="1868400"/>
            <a:ext cx="3960000" cy="637200"/>
          </a:xfrm>
        </p:spPr>
        <p:txBody>
          <a:bodyPr/>
          <a:lstStyle/>
          <a:p>
            <a:endParaRPr lang="en-US"/>
          </a:p>
        </p:txBody>
      </p:sp>
      <p:sp>
        <p:nvSpPr>
          <p:cNvPr id="3" name="TextBox 2">
            <a:extLst>
              <a:ext uri="{FF2B5EF4-FFF2-40B4-BE49-F238E27FC236}">
                <a16:creationId xmlns:a16="http://schemas.microsoft.com/office/drawing/2014/main" id="{550E2731-68CE-423D-BF7E-D6980C1EF6E4}"/>
              </a:ext>
            </a:extLst>
          </p:cNvPr>
          <p:cNvSpPr txBox="1"/>
          <p:nvPr/>
        </p:nvSpPr>
        <p:spPr bwMode="auto">
          <a:xfrm>
            <a:off x="4724469" y="2505600"/>
            <a:ext cx="3960000" cy="3907912"/>
          </a:xfrm>
          <a:prstGeom prst="rect">
            <a:avLst/>
          </a:prstGeom>
          <a:noFill/>
          <a:ln w="9525">
            <a:noFill/>
            <a:miter lim="800000"/>
            <a:headEnd/>
            <a:tailEnd/>
          </a:ln>
        </p:spPr>
        <p:txBody>
          <a:bodyPr vert="horz" wrap="square" lIns="0" tIns="0" rIns="0" bIns="0" numCol="1" rtlCol="0" anchor="t" anchorCtr="0" compatLnSpc="1">
            <a:prstTxWarp prst="textNoShape">
              <a:avLst/>
            </a:prstTxWarp>
            <a:normAutofit/>
          </a:bodyPr>
          <a:lstStyle/>
          <a:p>
            <a:pPr>
              <a:lnSpc>
                <a:spcPct val="90000"/>
              </a:lnSpc>
              <a:spcBef>
                <a:spcPct val="20000"/>
              </a:spcBef>
            </a:pPr>
            <a:r>
              <a:rPr lang="en-GB" sz="2000" b="1" dirty="0">
                <a:solidFill>
                  <a:prstClr val="black"/>
                </a:solidFill>
                <a:latin typeface="Arial" pitchFamily="34" charset="0"/>
                <a:cs typeface="Arial" pitchFamily="34" charset="0"/>
              </a:rPr>
              <a:t>FCA – Difficult Conversations</a:t>
            </a:r>
          </a:p>
          <a:p>
            <a:pPr>
              <a:lnSpc>
                <a:spcPct val="90000"/>
              </a:lnSpc>
              <a:spcBef>
                <a:spcPct val="20000"/>
              </a:spcBef>
            </a:pPr>
            <a:endParaRPr lang="en-GB" sz="2000" b="1" dirty="0">
              <a:solidFill>
                <a:prstClr val="black"/>
              </a:solidFill>
              <a:latin typeface="Arial" pitchFamily="34" charset="0"/>
              <a:cs typeface="Arial" pitchFamily="34" charset="0"/>
            </a:endParaRPr>
          </a:p>
          <a:p>
            <a:pPr>
              <a:lnSpc>
                <a:spcPct val="90000"/>
              </a:lnSpc>
              <a:spcBef>
                <a:spcPct val="20000"/>
              </a:spcBef>
            </a:pPr>
            <a:r>
              <a:rPr lang="en-GB" sz="2000" b="1" dirty="0">
                <a:solidFill>
                  <a:prstClr val="black"/>
                </a:solidFill>
                <a:latin typeface="Arial" pitchFamily="34" charset="0"/>
                <a:cs typeface="Arial" pitchFamily="34" charset="0"/>
              </a:rPr>
              <a:t>Self-notification – when things go wrong</a:t>
            </a:r>
          </a:p>
          <a:p>
            <a:pPr>
              <a:lnSpc>
                <a:spcPct val="90000"/>
              </a:lnSpc>
              <a:spcBef>
                <a:spcPct val="20000"/>
              </a:spcBef>
            </a:pPr>
            <a:endParaRPr lang="en-GB" sz="2000" b="1" dirty="0">
              <a:solidFill>
                <a:prstClr val="black"/>
              </a:solidFill>
              <a:latin typeface="Arial" pitchFamily="34" charset="0"/>
              <a:cs typeface="Arial" pitchFamily="34" charset="0"/>
            </a:endParaRPr>
          </a:p>
          <a:p>
            <a:pPr>
              <a:lnSpc>
                <a:spcPct val="90000"/>
              </a:lnSpc>
              <a:spcBef>
                <a:spcPct val="20000"/>
              </a:spcBef>
            </a:pPr>
            <a:r>
              <a:rPr lang="en-GB" sz="2000" b="1" dirty="0">
                <a:solidFill>
                  <a:prstClr val="black"/>
                </a:solidFill>
                <a:latin typeface="Arial" pitchFamily="34" charset="0"/>
                <a:cs typeface="Arial" pitchFamily="34" charset="0"/>
              </a:rPr>
              <a:t>30 March 2021</a:t>
            </a:r>
          </a:p>
          <a:p>
            <a:pPr>
              <a:lnSpc>
                <a:spcPct val="90000"/>
              </a:lnSpc>
              <a:spcBef>
                <a:spcPct val="20000"/>
              </a:spcBef>
            </a:pPr>
            <a:endParaRPr lang="en-GB" sz="2000" b="1" dirty="0">
              <a:solidFill>
                <a:prstClr val="black"/>
              </a:solidFill>
              <a:latin typeface="Arial" pitchFamily="34" charset="0"/>
              <a:cs typeface="Arial" pitchFamily="34" charset="0"/>
            </a:endParaRPr>
          </a:p>
          <a:p>
            <a:pPr>
              <a:lnSpc>
                <a:spcPct val="90000"/>
              </a:lnSpc>
              <a:spcBef>
                <a:spcPct val="20000"/>
              </a:spcBef>
            </a:pPr>
            <a:endParaRPr lang="en-GB" sz="2000" b="1" dirty="0">
              <a:solidFill>
                <a:prstClr val="black"/>
              </a:solidFill>
              <a:latin typeface="Arial" pitchFamily="34" charset="0"/>
              <a:cs typeface="Arial" pitchFamily="34" charset="0"/>
            </a:endParaRPr>
          </a:p>
          <a:p>
            <a:pPr>
              <a:lnSpc>
                <a:spcPct val="90000"/>
              </a:lnSpc>
              <a:spcBef>
                <a:spcPct val="20000"/>
              </a:spcBef>
            </a:pPr>
            <a:r>
              <a:rPr lang="en-GB" sz="2000" dirty="0">
                <a:solidFill>
                  <a:prstClr val="black"/>
                </a:solidFill>
                <a:latin typeface="Arial" pitchFamily="34" charset="0"/>
                <a:cs typeface="Arial" pitchFamily="34" charset="0"/>
              </a:rPr>
              <a:t>Elisabeth Bremner - Partner, CMS Law</a:t>
            </a:r>
          </a:p>
          <a:p>
            <a:pPr>
              <a:lnSpc>
                <a:spcPct val="90000"/>
              </a:lnSpc>
              <a:spcBef>
                <a:spcPct val="20000"/>
              </a:spcBef>
            </a:pPr>
            <a:r>
              <a:rPr lang="en-GB" sz="2000" dirty="0">
                <a:solidFill>
                  <a:prstClr val="black"/>
                </a:solidFill>
                <a:latin typeface="Arial" pitchFamily="34" charset="0"/>
                <a:cs typeface="Arial" pitchFamily="34" charset="0"/>
              </a:rPr>
              <a:t>Alison McHaffie - Partner, CMS Law</a:t>
            </a:r>
          </a:p>
        </p:txBody>
      </p:sp>
      <p:pic>
        <p:nvPicPr>
          <p:cNvPr id="2" name="Picture 1">
            <a:extLst>
              <a:ext uri="{FF2B5EF4-FFF2-40B4-BE49-F238E27FC236}">
                <a16:creationId xmlns:a16="http://schemas.microsoft.com/office/drawing/2014/main" id="{A2F15090-B6DA-4264-8062-4A34CBA4D2A4}"/>
              </a:ext>
            </a:extLst>
          </p:cNvPr>
          <p:cNvPicPr>
            <a:picLocks noChangeAspect="1"/>
          </p:cNvPicPr>
          <p:nvPr/>
        </p:nvPicPr>
        <p:blipFill rotWithShape="1">
          <a:blip r:embed="rId3"/>
          <a:srcRect r="33708" b="-3"/>
          <a:stretch/>
        </p:blipFill>
        <p:spPr>
          <a:xfrm>
            <a:off x="400868" y="1868400"/>
            <a:ext cx="4018663" cy="4474007"/>
          </a:xfrm>
          <a:prstGeom prst="rect">
            <a:avLst/>
          </a:prstGeom>
          <a:noFill/>
        </p:spPr>
      </p:pic>
      <p:sp>
        <p:nvSpPr>
          <p:cNvPr id="4" name="Rectangle 3">
            <a:extLst>
              <a:ext uri="{FF2B5EF4-FFF2-40B4-BE49-F238E27FC236}">
                <a16:creationId xmlns:a16="http://schemas.microsoft.com/office/drawing/2014/main" id="{4D4379C7-6819-4965-B5B3-068DE67B692E}"/>
              </a:ext>
            </a:extLst>
          </p:cNvPr>
          <p:cNvSpPr/>
          <p:nvPr/>
        </p:nvSpPr>
        <p:spPr>
          <a:xfrm>
            <a:off x="428400" y="2951946"/>
            <a:ext cx="4572000" cy="954107"/>
          </a:xfrm>
          <a:prstGeom prst="rect">
            <a:avLst/>
          </a:prstGeom>
        </p:spPr>
        <p:txBody>
          <a:bodyPr>
            <a:spAutoFit/>
          </a:bodyPr>
          <a:lstStyle/>
          <a:p>
            <a:pPr lvl="0"/>
            <a:r>
              <a:rPr lang="en-GB" sz="2800" b="1">
                <a:solidFill>
                  <a:srgbClr val="FFFFFF"/>
                </a:solidFill>
                <a:latin typeface="Arial" pitchFamily="34" charset="0"/>
                <a:cs typeface="Arial" pitchFamily="34" charset="0"/>
              </a:rPr>
              <a:t>FCA – Difficult Conversations</a:t>
            </a:r>
            <a:endParaRPr lang="en-GB" sz="2800" b="1" dirty="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232886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descr="CMS_Legal_Disclaimer_Textbox_003"/>
          <p:cNvSpPr>
            <a:spLocks noGrp="1"/>
          </p:cNvSpPr>
          <p:nvPr>
            <p:ph type="body" sz="quarter" idx="14"/>
          </p:nvPr>
        </p:nvSpPr>
        <p:spPr/>
        <p:txBody>
          <a:bodyPr/>
          <a:lstStyle/>
          <a:p>
            <a:pPr lvl="0">
              <a:defRPr/>
            </a:pPr>
            <a:r>
              <a:rPr lang="en-GB" b="0" baseline="30000" dirty="0">
                <a:solidFill>
                  <a:prstClr val="black"/>
                </a:solidFill>
                <a:ea typeface="+mn-ea"/>
              </a:rPr>
              <a:t>CMS Legal Services EEIG (CMS EEIG) is a European Economic Interest Grouping that coordinates an</a:t>
            </a:r>
          </a:p>
          <a:p>
            <a:pPr lvl="0">
              <a:defRPr/>
            </a:pPr>
            <a:r>
              <a:rPr lang="en-GB" b="0" baseline="30000" dirty="0">
                <a:solidFill>
                  <a:prstClr val="black"/>
                </a:solidFill>
                <a:ea typeface="+mn-ea"/>
              </a:rPr>
              <a:t>organisation of independent law firms. CMS EEIG provides no client services. Such services are solely</a:t>
            </a:r>
          </a:p>
          <a:p>
            <a:pPr lvl="0">
              <a:defRPr/>
            </a:pPr>
            <a:r>
              <a:rPr lang="en-GB" b="0" baseline="30000" dirty="0">
                <a:solidFill>
                  <a:prstClr val="black"/>
                </a:solidFill>
                <a:ea typeface="+mn-ea"/>
              </a:rPr>
              <a:t>provided by CMS EEIG’s member firms in their respective jurisdictions. CMS EEIG and each of its</a:t>
            </a:r>
          </a:p>
          <a:p>
            <a:pPr lvl="0">
              <a:defRPr/>
            </a:pPr>
            <a:r>
              <a:rPr lang="en-GB" b="0" baseline="30000" dirty="0">
                <a:solidFill>
                  <a:prstClr val="black"/>
                </a:solidFill>
                <a:ea typeface="+mn-ea"/>
              </a:rPr>
              <a:t>member firms are separate and legally distinct entities, and no such entity has any authority to bind any other. CMS EEIG and each member firm are liable only for their own acts or omissions and not those of each other. The brand name “CMS” and the term “firm” are used to refer to some or all of the member firms or their offices.</a:t>
            </a:r>
          </a:p>
          <a:p>
            <a:pPr lvl="0">
              <a:defRPr/>
            </a:pPr>
            <a:endParaRPr lang="en-GB" b="0" baseline="30000" dirty="0">
              <a:solidFill>
                <a:prstClr val="black"/>
              </a:solidFill>
              <a:ea typeface="+mn-ea"/>
            </a:endParaRPr>
          </a:p>
          <a:p>
            <a:pPr lvl="0">
              <a:defRPr/>
            </a:pPr>
            <a:r>
              <a:rPr lang="en-GB" baseline="30000" dirty="0">
                <a:solidFill>
                  <a:prstClr val="black"/>
                </a:solidFill>
                <a:ea typeface="+mn-ea"/>
              </a:rPr>
              <a:t>CMS locations:</a:t>
            </a:r>
          </a:p>
          <a:p>
            <a:pPr lvl="0">
              <a:defRPr/>
            </a:pPr>
            <a:r>
              <a:rPr lang="en-GB" b="0" baseline="30000" dirty="0">
                <a:solidFill>
                  <a:prstClr val="black"/>
                </a:solidFill>
                <a:ea typeface="+mn-ea"/>
              </a:rPr>
              <a:t>Aberdeen, Algiers, Amsterdam, Antwerp, Barcelona, Beijing, Belgrade, Berlin, Bogotá, Bratislava, Bristol, Brussels, Bucharest, Budapest, Casablanca, Cologne, Dubai, Duesseldorf, Edinburgh, Frankfurt, Funchal, Geneva, Glasgow, Hamburg, Hong Kong, Istanbul, Kyiv, Leipzig, Lima, Lisbon, Ljubljana, London, Luanda, Luxembourg, Lyon, Madrid, Manchester, Mexico City, Milan, Monaco, Moscow, Munich, Muscat, Paris, Podgorica, Poznan, Prague, Reading, Rio de Janeiro, Riyadh, Rome, Santiago de Chile, Sarajevo, Seville, Shanghai, Sheffield, Singapore, Skopje, Sofia, Strasbourg, Stuttgart, Tirana, Utrecht, Vienna, Warsaw, Zagreb and Zurich.</a:t>
            </a:r>
          </a:p>
          <a:p>
            <a:pPr lvl="0">
              <a:defRPr/>
            </a:pPr>
            <a:endParaRPr lang="en-GB" b="0" baseline="30000" dirty="0">
              <a:solidFill>
                <a:prstClr val="black"/>
              </a:solidFill>
              <a:ea typeface="+mn-ea"/>
            </a:endParaRPr>
          </a:p>
          <a:p>
            <a:pPr lvl="0">
              <a:defRPr/>
            </a:pPr>
            <a:endParaRPr lang="en-GB" b="0" baseline="30000" dirty="0">
              <a:solidFill>
                <a:prstClr val="black"/>
              </a:solidFill>
              <a:ea typeface="+mn-ea"/>
            </a:endParaRPr>
          </a:p>
          <a:p>
            <a:pPr lvl="0">
              <a:defRPr/>
            </a:pPr>
            <a:r>
              <a:rPr lang="en-GB" baseline="30000" dirty="0">
                <a:solidFill>
                  <a:prstClr val="black"/>
                </a:solidFill>
                <a:ea typeface="+mn-ea"/>
              </a:rPr>
              <a:t>cms.law</a:t>
            </a:r>
          </a:p>
        </p:txBody>
      </p:sp>
      <p:sp>
        <p:nvSpPr>
          <p:cNvPr id="3" name="Text Placeholder 2" descr="CMS_Legal_Disclaimer_Textbox_001"/>
          <p:cNvSpPr>
            <a:spLocks noGrp="1"/>
          </p:cNvSpPr>
          <p:nvPr>
            <p:ph type="body" sz="quarter" idx="15"/>
          </p:nvPr>
        </p:nvSpPr>
        <p:spPr/>
        <p:txBody>
          <a:bodyPr/>
          <a:lstStyle/>
          <a:p>
            <a:pPr lvl="0">
              <a:defRPr/>
            </a:pPr>
            <a:r>
              <a:rPr lang="en-GB" b="1" baseline="30000" dirty="0">
                <a:solidFill>
                  <a:prstClr val="black"/>
                </a:solidFill>
                <a:ea typeface="+mn-ea"/>
              </a:rPr>
              <a:t>Your free online legal information service.</a:t>
            </a:r>
          </a:p>
          <a:p>
            <a:pPr lvl="0">
              <a:defRPr/>
            </a:pPr>
            <a:endParaRPr lang="en-GB" baseline="30000" dirty="0">
              <a:solidFill>
                <a:prstClr val="black"/>
              </a:solidFill>
              <a:ea typeface="+mn-ea"/>
            </a:endParaRPr>
          </a:p>
          <a:p>
            <a:pPr lvl="0">
              <a:defRPr/>
            </a:pPr>
            <a:r>
              <a:rPr lang="en-GB" baseline="30000" dirty="0">
                <a:solidFill>
                  <a:prstClr val="black"/>
                </a:solidFill>
                <a:ea typeface="+mn-ea"/>
              </a:rPr>
              <a:t>A subscription service for legal articles </a:t>
            </a:r>
          </a:p>
          <a:p>
            <a:pPr lvl="0">
              <a:defRPr/>
            </a:pPr>
            <a:r>
              <a:rPr lang="en-GB" baseline="30000" dirty="0">
                <a:solidFill>
                  <a:prstClr val="black"/>
                </a:solidFill>
                <a:ea typeface="+mn-ea"/>
              </a:rPr>
              <a:t>on a variety of topics delivered by email.</a:t>
            </a:r>
          </a:p>
          <a:p>
            <a:pPr lvl="0">
              <a:defRPr/>
            </a:pPr>
            <a:r>
              <a:rPr lang="en-GB" b="1" baseline="30000" dirty="0">
                <a:solidFill>
                  <a:prstClr val="black"/>
                </a:solidFill>
                <a:ea typeface="+mn-ea"/>
              </a:rPr>
              <a:t>cms-lawnow.com</a:t>
            </a:r>
          </a:p>
        </p:txBody>
      </p:sp>
      <p:sp>
        <p:nvSpPr>
          <p:cNvPr id="4" name="Text Placeholder 3" descr="CMS_Legal_Disclaimer_Textbox_002"/>
          <p:cNvSpPr>
            <a:spLocks noGrp="1"/>
          </p:cNvSpPr>
          <p:nvPr>
            <p:ph type="body" sz="quarter" idx="16"/>
          </p:nvPr>
        </p:nvSpPr>
        <p:spPr/>
        <p:txBody>
          <a:bodyPr/>
          <a:lstStyle/>
          <a:p>
            <a:pPr lvl="0">
              <a:defRPr/>
            </a:pPr>
            <a:r>
              <a:rPr lang="en-GB" b="1" baseline="30000" dirty="0">
                <a:solidFill>
                  <a:prstClr val="black"/>
                </a:solidFill>
                <a:ea typeface="+mn-ea"/>
              </a:rPr>
              <a:t>Your expert legal publications online.</a:t>
            </a:r>
          </a:p>
          <a:p>
            <a:pPr lvl="0">
              <a:defRPr/>
            </a:pPr>
            <a:endParaRPr lang="en-GB" b="1" baseline="30000" dirty="0">
              <a:solidFill>
                <a:prstClr val="black"/>
              </a:solidFill>
              <a:ea typeface="+mn-ea"/>
            </a:endParaRPr>
          </a:p>
          <a:p>
            <a:pPr lvl="0">
              <a:defRPr/>
            </a:pPr>
            <a:r>
              <a:rPr lang="en-GB" baseline="30000" dirty="0">
                <a:solidFill>
                  <a:prstClr val="black"/>
                </a:solidFill>
                <a:ea typeface="+mn-ea"/>
              </a:rPr>
              <a:t>In-depth international legal research </a:t>
            </a:r>
          </a:p>
          <a:p>
            <a:pPr lvl="0">
              <a:defRPr/>
            </a:pPr>
            <a:r>
              <a:rPr lang="en-GB" baseline="30000" dirty="0">
                <a:solidFill>
                  <a:prstClr val="black"/>
                </a:solidFill>
                <a:ea typeface="+mn-ea"/>
              </a:rPr>
              <a:t>and insights that can be personalised. </a:t>
            </a:r>
          </a:p>
          <a:p>
            <a:pPr lvl="0">
              <a:defRPr/>
            </a:pPr>
            <a:r>
              <a:rPr lang="en-GB" b="1" baseline="30000" dirty="0">
                <a:solidFill>
                  <a:prstClr val="black"/>
                </a:solidFill>
                <a:ea typeface="+mn-ea"/>
              </a:rPr>
              <a:t>eguides.cmslegal.com</a:t>
            </a:r>
          </a:p>
        </p:txBody>
      </p:sp>
      <p:pic>
        <p:nvPicPr>
          <p:cNvPr id="5" name="Picture 4"/>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35600" y="2973600"/>
            <a:ext cx="1800000" cy="518400"/>
          </a:xfrm>
          <a:prstGeom prst="rect">
            <a:avLst/>
          </a:prstGeom>
        </p:spPr>
      </p:pic>
      <p:pic>
        <p:nvPicPr>
          <p:cNvPr id="6" name="Picture 5"/>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2592000" y="2973600"/>
            <a:ext cx="1663200" cy="518400"/>
          </a:xfrm>
          <a:prstGeom prst="rect">
            <a:avLst/>
          </a:prstGeom>
        </p:spPr>
      </p:pic>
    </p:spTree>
    <p:extLst>
      <p:ext uri="{BB962C8B-B14F-4D97-AF65-F5344CB8AC3E}">
        <p14:creationId xmlns:p14="http://schemas.microsoft.com/office/powerpoint/2010/main" val="3933269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a:t>Your speakers</a:t>
            </a:r>
            <a:endParaRPr lang="en-GB" i="1" dirty="0">
              <a:solidFill>
                <a:srgbClr val="FF0000"/>
              </a:solidFill>
            </a:endParaRPr>
          </a:p>
        </p:txBody>
      </p:sp>
      <p:grpSp>
        <p:nvGrpSpPr>
          <p:cNvPr id="33" name="Group 32">
            <a:extLst>
              <a:ext uri="{FF2B5EF4-FFF2-40B4-BE49-F238E27FC236}">
                <a16:creationId xmlns:a16="http://schemas.microsoft.com/office/drawing/2014/main" id="{8220EF44-A7C3-4AB0-80EE-2FDFB4DE77E7}"/>
              </a:ext>
            </a:extLst>
          </p:cNvPr>
          <p:cNvGrpSpPr/>
          <p:nvPr/>
        </p:nvGrpSpPr>
        <p:grpSpPr>
          <a:xfrm>
            <a:off x="1850774" y="1844824"/>
            <a:ext cx="5442451" cy="4124253"/>
            <a:chOff x="425669" y="1897385"/>
            <a:chExt cx="5442451" cy="4124253"/>
          </a:xfrm>
        </p:grpSpPr>
        <p:pic>
          <p:nvPicPr>
            <p:cNvPr id="34" name="Picture 33">
              <a:extLst>
                <a:ext uri="{FF2B5EF4-FFF2-40B4-BE49-F238E27FC236}">
                  <a16:creationId xmlns:a16="http://schemas.microsoft.com/office/drawing/2014/main" id="{9330CA7B-1D5A-4260-8CCF-DFB34801D2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09" t="33600" r="40093" b="41912"/>
            <a:stretch/>
          </p:blipFill>
          <p:spPr>
            <a:xfrm>
              <a:off x="3358489" y="4304109"/>
              <a:ext cx="2503923" cy="1717529"/>
            </a:xfrm>
            <a:prstGeom prst="rect">
              <a:avLst/>
            </a:prstGeom>
          </p:spPr>
        </p:pic>
        <p:pic>
          <p:nvPicPr>
            <p:cNvPr id="35" name="Picture 34">
              <a:extLst>
                <a:ext uri="{FF2B5EF4-FFF2-40B4-BE49-F238E27FC236}">
                  <a16:creationId xmlns:a16="http://schemas.microsoft.com/office/drawing/2014/main" id="{6C217594-A4DF-4573-AC2C-5AEA5E7D57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09" t="33600" r="40093" b="41912"/>
            <a:stretch/>
          </p:blipFill>
          <p:spPr>
            <a:xfrm>
              <a:off x="434318" y="4304109"/>
              <a:ext cx="2503923" cy="1717529"/>
            </a:xfrm>
            <a:prstGeom prst="rect">
              <a:avLst/>
            </a:prstGeom>
          </p:spPr>
        </p:pic>
        <p:sp>
          <p:nvSpPr>
            <p:cNvPr id="36" name="Rectangle 35" descr="CMSLegal_Shape_Fill">
              <a:extLst>
                <a:ext uri="{FF2B5EF4-FFF2-40B4-BE49-F238E27FC236}">
                  <a16:creationId xmlns:a16="http://schemas.microsoft.com/office/drawing/2014/main" id="{3695D992-8494-4B32-A971-1CC6E2E483FD}"/>
                </a:ext>
              </a:extLst>
            </p:cNvPr>
            <p:cNvSpPr/>
            <p:nvPr/>
          </p:nvSpPr>
          <p:spPr>
            <a:xfrm>
              <a:off x="425926" y="4412061"/>
              <a:ext cx="2520000" cy="765348"/>
            </a:xfrm>
            <a:prstGeom prst="rect">
              <a:avLst/>
            </a:prstGeom>
            <a:solidFill>
              <a:srgbClr val="13294A">
                <a:alpha val="7607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Partner, CMS</a:t>
              </a:r>
            </a:p>
            <a:p>
              <a:pPr>
                <a:defRPr/>
              </a:pPr>
              <a:endParaRPr lang="en-GB" sz="1200" i="1" dirty="0">
                <a:solidFill>
                  <a:schemeClr val="bg1"/>
                </a:solidFill>
                <a:hlinkClick r:id="rId3">
                  <a:extLst>
                    <a:ext uri="{A12FA001-AC4F-418D-AE19-62706E023703}">
                      <ahyp:hlinkClr xmlns:ahyp="http://schemas.microsoft.com/office/drawing/2018/hyperlinkcolor" val="tx"/>
                    </a:ext>
                  </a:extLst>
                </a:hlinkClick>
              </a:endParaRPr>
            </a:p>
            <a:p>
              <a:pPr>
                <a:defRPr/>
              </a:pPr>
              <a:r>
                <a:rPr lang="en-GB" sz="1200" i="1" dirty="0">
                  <a:solidFill>
                    <a:schemeClr val="bg1"/>
                  </a:solidFill>
                  <a:hlinkClick r:id="rId3">
                    <a:extLst>
                      <a:ext uri="{A12FA001-AC4F-418D-AE19-62706E023703}">
                        <ahyp:hlinkClr xmlns:ahyp="http://schemas.microsoft.com/office/drawing/2018/hyperlinkcolor" val="tx"/>
                      </a:ext>
                    </a:extLst>
                  </a:hlinkClick>
                </a:rPr>
                <a:t>Elisabeth.bremner@cms-cmno.com</a:t>
              </a:r>
              <a:endParaRPr lang="de-DE" sz="1200" i="1" dirty="0">
                <a:solidFill>
                  <a:schemeClr val="bg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 name="Rectangle 36" descr="CMSLegal_Shape_Fill">
              <a:extLst>
                <a:ext uri="{FF2B5EF4-FFF2-40B4-BE49-F238E27FC236}">
                  <a16:creationId xmlns:a16="http://schemas.microsoft.com/office/drawing/2014/main" id="{2BAA5B45-7D1E-4ACF-8664-DE4321E1F656}"/>
                </a:ext>
              </a:extLst>
            </p:cNvPr>
            <p:cNvSpPr/>
            <p:nvPr/>
          </p:nvSpPr>
          <p:spPr>
            <a:xfrm>
              <a:off x="425727" y="3896618"/>
              <a:ext cx="2520199" cy="445765"/>
            </a:xfrm>
            <a:prstGeom prst="rect">
              <a:avLst/>
            </a:prstGeom>
            <a:solidFill>
              <a:srgbClr val="00759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Elisabeth Bremner</a:t>
              </a:r>
            </a:p>
          </p:txBody>
        </p:sp>
        <p:sp>
          <p:nvSpPr>
            <p:cNvPr id="38" name="Rectangle 37">
              <a:extLst>
                <a:ext uri="{FF2B5EF4-FFF2-40B4-BE49-F238E27FC236}">
                  <a16:creationId xmlns:a16="http://schemas.microsoft.com/office/drawing/2014/main" id="{4D9815FF-1990-418E-83C6-3C06EE3F3110}"/>
                </a:ext>
              </a:extLst>
            </p:cNvPr>
            <p:cNvSpPr/>
            <p:nvPr/>
          </p:nvSpPr>
          <p:spPr>
            <a:xfrm>
              <a:off x="425669" y="1897385"/>
              <a:ext cx="2520257" cy="412085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39" name="Picture 38">
              <a:extLst>
                <a:ext uri="{FF2B5EF4-FFF2-40B4-BE49-F238E27FC236}">
                  <a16:creationId xmlns:a16="http://schemas.microsoft.com/office/drawing/2014/main" id="{6EA966AE-E67A-4A66-BFB6-C59821063CFE}"/>
                </a:ext>
              </a:extLst>
            </p:cNvPr>
            <p:cNvPicPr>
              <a:picLocks/>
            </p:cNvPicPr>
            <p:nvPr/>
          </p:nvPicPr>
          <p:blipFill>
            <a:blip r:embed="rId4" cstate="print">
              <a:extLst>
                <a:ext uri="{28A0092B-C50C-407E-A947-70E740481C1C}">
                  <a14:useLocalDpi xmlns:a14="http://schemas.microsoft.com/office/drawing/2010/main" val="0"/>
                </a:ext>
              </a:extLst>
            </a:blip>
            <a:srcRect/>
            <a:stretch/>
          </p:blipFill>
          <p:spPr>
            <a:xfrm>
              <a:off x="1085088" y="2125554"/>
              <a:ext cx="1191768" cy="1589024"/>
            </a:xfrm>
            <a:prstGeom prst="rect">
              <a:avLst/>
            </a:prstGeom>
          </p:spPr>
        </p:pic>
        <p:grpSp>
          <p:nvGrpSpPr>
            <p:cNvPr id="40" name="Group 39">
              <a:extLst>
                <a:ext uri="{FF2B5EF4-FFF2-40B4-BE49-F238E27FC236}">
                  <a16:creationId xmlns:a16="http://schemas.microsoft.com/office/drawing/2014/main" id="{E69ED0CF-8715-4966-8FFB-37F2752D37F4}"/>
                </a:ext>
              </a:extLst>
            </p:cNvPr>
            <p:cNvGrpSpPr/>
            <p:nvPr/>
          </p:nvGrpSpPr>
          <p:grpSpPr>
            <a:xfrm>
              <a:off x="3347863" y="1897385"/>
              <a:ext cx="2520257" cy="4120852"/>
              <a:chOff x="3433400" y="1772816"/>
              <a:chExt cx="2520257" cy="4120852"/>
            </a:xfrm>
          </p:grpSpPr>
          <p:sp>
            <p:nvSpPr>
              <p:cNvPr id="42" name="Rectangle 41" descr="CMSLegal_Shape_Fill">
                <a:extLst>
                  <a:ext uri="{FF2B5EF4-FFF2-40B4-BE49-F238E27FC236}">
                    <a16:creationId xmlns:a16="http://schemas.microsoft.com/office/drawing/2014/main" id="{3D40F339-11A9-41AB-9F21-DCFD26C53F07}"/>
                  </a:ext>
                </a:extLst>
              </p:cNvPr>
              <p:cNvSpPr/>
              <p:nvPr/>
            </p:nvSpPr>
            <p:spPr>
              <a:xfrm>
                <a:off x="3433628" y="4288618"/>
                <a:ext cx="2520000" cy="765348"/>
              </a:xfrm>
              <a:prstGeom prst="rect">
                <a:avLst/>
              </a:prstGeom>
              <a:solidFill>
                <a:srgbClr val="13294A">
                  <a:alpha val="76078"/>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08000" bIns="10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Partner, CMS</a:t>
                </a:r>
              </a:p>
              <a:p>
                <a:pPr lvl="0">
                  <a:defRPr/>
                </a:pPr>
                <a:endParaRPr lang="en-GB" sz="1200" i="1" dirty="0">
                  <a:solidFill>
                    <a:schemeClr val="bg1"/>
                  </a:solidFill>
                  <a:hlinkClick r:id="rId3">
                    <a:extLst>
                      <a:ext uri="{A12FA001-AC4F-418D-AE19-62706E023703}">
                        <ahyp:hlinkClr xmlns:ahyp="http://schemas.microsoft.com/office/drawing/2018/hyperlinkcolor" val="tx"/>
                      </a:ext>
                    </a:extLst>
                  </a:hlinkClick>
                </a:endParaRPr>
              </a:p>
              <a:p>
                <a:pPr lvl="0">
                  <a:defRPr/>
                </a:pPr>
                <a:r>
                  <a:rPr lang="en-GB" sz="1200" i="1" dirty="0">
                    <a:solidFill>
                      <a:schemeClr val="bg1"/>
                    </a:solidFill>
                    <a:hlinkClick r:id="rId3">
                      <a:extLst>
                        <a:ext uri="{A12FA001-AC4F-418D-AE19-62706E023703}">
                          <ahyp:hlinkClr xmlns:ahyp="http://schemas.microsoft.com/office/drawing/2018/hyperlinkcolor" val="tx"/>
                        </a:ext>
                      </a:extLst>
                    </a:hlinkClick>
                  </a:rPr>
                  <a:t>alison.mchaffie@cms-cmno.com</a:t>
                </a:r>
                <a:endParaRPr kumimoji="0" lang="de-DE" sz="1100" b="0" i="1" u="none" strike="noStrike" kern="1200" cap="none" spc="0" normalizeH="0" baseline="0" noProof="0" dirty="0">
                  <a:ln>
                    <a:noFill/>
                  </a:ln>
                  <a:solidFill>
                    <a:schemeClr val="bg1"/>
                  </a:solidFill>
                  <a:effectLst/>
                  <a:uLnTx/>
                  <a:uFillTx/>
                  <a:latin typeface="Arial" panose="020B0604020202020204" pitchFamily="34" charset="0"/>
                </a:endParaRPr>
              </a:p>
            </p:txBody>
          </p:sp>
          <p:sp>
            <p:nvSpPr>
              <p:cNvPr id="43" name="Rectangle 42" descr="CMSLegal_Shape_Fill">
                <a:extLst>
                  <a:ext uri="{FF2B5EF4-FFF2-40B4-BE49-F238E27FC236}">
                    <a16:creationId xmlns:a16="http://schemas.microsoft.com/office/drawing/2014/main" id="{99766BBC-BA96-4C58-AA0F-AA30F2B75FCC}"/>
                  </a:ext>
                </a:extLst>
              </p:cNvPr>
              <p:cNvSpPr/>
              <p:nvPr/>
            </p:nvSpPr>
            <p:spPr>
              <a:xfrm>
                <a:off x="3433429" y="3759522"/>
                <a:ext cx="2520199" cy="445765"/>
              </a:xfrm>
              <a:prstGeom prst="rect">
                <a:avLst/>
              </a:prstGeom>
              <a:solidFill>
                <a:srgbClr val="00759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Alison McHaffie</a:t>
                </a:r>
              </a:p>
            </p:txBody>
          </p:sp>
          <p:sp>
            <p:nvSpPr>
              <p:cNvPr id="44" name="Rectangle 43">
                <a:extLst>
                  <a:ext uri="{FF2B5EF4-FFF2-40B4-BE49-F238E27FC236}">
                    <a16:creationId xmlns:a16="http://schemas.microsoft.com/office/drawing/2014/main" id="{637F52EC-F72D-4FDC-BBF2-B6509E764088}"/>
                  </a:ext>
                </a:extLst>
              </p:cNvPr>
              <p:cNvSpPr/>
              <p:nvPr/>
            </p:nvSpPr>
            <p:spPr>
              <a:xfrm>
                <a:off x="3433400" y="1772816"/>
                <a:ext cx="2520257" cy="412085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41" name="Picture 40">
              <a:extLst>
                <a:ext uri="{FF2B5EF4-FFF2-40B4-BE49-F238E27FC236}">
                  <a16:creationId xmlns:a16="http://schemas.microsoft.com/office/drawing/2014/main" id="{B9626285-A5C6-4E24-8E01-0DC98585943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01989" y="2082517"/>
              <a:ext cx="1242138" cy="1656184"/>
            </a:xfrm>
            <a:prstGeom prst="rect">
              <a:avLst/>
            </a:prstGeom>
          </p:spPr>
        </p:pic>
      </p:grpSp>
      <p:sp>
        <p:nvSpPr>
          <p:cNvPr id="11" name="TextBox 10">
            <a:extLst>
              <a:ext uri="{FF2B5EF4-FFF2-40B4-BE49-F238E27FC236}">
                <a16:creationId xmlns:a16="http://schemas.microsoft.com/office/drawing/2014/main" id="{5EA71A32-A4DB-43D6-95BC-A11B609EBE2B}"/>
              </a:ext>
            </a:extLst>
          </p:cNvPr>
          <p:cNvSpPr txBox="1"/>
          <p:nvPr/>
        </p:nvSpPr>
        <p:spPr>
          <a:xfrm>
            <a:off x="683568" y="6525344"/>
            <a:ext cx="1296144" cy="246221"/>
          </a:xfrm>
          <a:prstGeom prst="rect">
            <a:avLst/>
          </a:prstGeom>
          <a:solidFill>
            <a:srgbClr val="FFFFFF"/>
          </a:solidFill>
          <a:ln>
            <a:noFill/>
          </a:ln>
        </p:spPr>
        <p:txBody>
          <a:bodyPr wrap="square" rtlCol="0">
            <a:spAutoFit/>
          </a:bodyPr>
          <a:lstStyle/>
          <a:p>
            <a:endParaRPr lang="en-GB" sz="1000" dirty="0">
              <a:solidFill>
                <a:srgbClr val="766A62"/>
              </a:solidFill>
              <a:latin typeface="Arial" pitchFamily="34" charset="0"/>
              <a:cs typeface="Arial" pitchFamily="34" charset="0"/>
            </a:endParaRPr>
          </a:p>
        </p:txBody>
      </p:sp>
    </p:spTree>
    <p:extLst>
      <p:ext uri="{BB962C8B-B14F-4D97-AF65-F5344CB8AC3E}">
        <p14:creationId xmlns:p14="http://schemas.microsoft.com/office/powerpoint/2010/main" val="339755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FEC615-AF42-4E42-ABF9-6FC4EFCF101E}"/>
              </a:ext>
            </a:extLst>
          </p:cNvPr>
          <p:cNvSpPr>
            <a:spLocks noGrp="1"/>
          </p:cNvSpPr>
          <p:nvPr>
            <p:ph type="body" sz="quarter" idx="10"/>
          </p:nvPr>
        </p:nvSpPr>
        <p:spPr>
          <a:solidFill>
            <a:srgbClr val="B7C5E5"/>
          </a:solidFill>
        </p:spPr>
        <p:txBody>
          <a:bodyPr/>
          <a:lstStyle/>
          <a:p>
            <a:r>
              <a:rPr lang="en-GB" b="1" dirty="0"/>
              <a:t>When can a s165 Information Requirement be issued?</a:t>
            </a:r>
          </a:p>
        </p:txBody>
      </p:sp>
      <p:sp>
        <p:nvSpPr>
          <p:cNvPr id="4" name="Text Placeholder 3">
            <a:extLst>
              <a:ext uri="{FF2B5EF4-FFF2-40B4-BE49-F238E27FC236}">
                <a16:creationId xmlns:a16="http://schemas.microsoft.com/office/drawing/2014/main" id="{06FD0370-C399-4142-90E3-EEB6AEA669A6}"/>
              </a:ext>
            </a:extLst>
          </p:cNvPr>
          <p:cNvSpPr>
            <a:spLocks noGrp="1"/>
          </p:cNvSpPr>
          <p:nvPr>
            <p:ph type="body" sz="quarter" idx="11"/>
          </p:nvPr>
        </p:nvSpPr>
        <p:spPr>
          <a:xfrm>
            <a:off x="561571" y="1412776"/>
            <a:ext cx="8280000" cy="5124824"/>
          </a:xfrm>
          <a:solidFill>
            <a:srgbClr val="B7C5E5"/>
          </a:solidFill>
        </p:spPr>
        <p:txBody>
          <a:bodyPr/>
          <a:lstStyle/>
          <a:p>
            <a:pPr marL="0" indent="0">
              <a:buNone/>
            </a:pPr>
            <a:r>
              <a:rPr lang="en-GB" dirty="0"/>
              <a:t>ch</a:t>
            </a:r>
          </a:p>
        </p:txBody>
      </p:sp>
      <p:grpSp>
        <p:nvGrpSpPr>
          <p:cNvPr id="16" name="Group 15">
            <a:extLst>
              <a:ext uri="{FF2B5EF4-FFF2-40B4-BE49-F238E27FC236}">
                <a16:creationId xmlns:a16="http://schemas.microsoft.com/office/drawing/2014/main" id="{E48668F0-881A-4883-B76A-3CEFF284ED6E}"/>
              </a:ext>
            </a:extLst>
          </p:cNvPr>
          <p:cNvGrpSpPr/>
          <p:nvPr/>
        </p:nvGrpSpPr>
        <p:grpSpPr>
          <a:xfrm>
            <a:off x="184784" y="1440610"/>
            <a:ext cx="4356395" cy="4208035"/>
            <a:chOff x="113398" y="1902493"/>
            <a:chExt cx="4356395" cy="4208035"/>
          </a:xfrm>
        </p:grpSpPr>
        <p:sp>
          <p:nvSpPr>
            <p:cNvPr id="17" name="Freeform: Shape 16">
              <a:extLst>
                <a:ext uri="{FF2B5EF4-FFF2-40B4-BE49-F238E27FC236}">
                  <a16:creationId xmlns:a16="http://schemas.microsoft.com/office/drawing/2014/main" id="{A7D14D82-7B0C-4D9B-A30F-F26B1CB7325C}"/>
                </a:ext>
              </a:extLst>
            </p:cNvPr>
            <p:cNvSpPr/>
            <p:nvPr/>
          </p:nvSpPr>
          <p:spPr>
            <a:xfrm>
              <a:off x="715072" y="2680690"/>
              <a:ext cx="1479284" cy="3429838"/>
            </a:xfrm>
            <a:custGeom>
              <a:avLst/>
              <a:gdLst>
                <a:gd name="connsiteX0" fmla="*/ 0 w 1151881"/>
                <a:gd name="connsiteY0" fmla="*/ 0 h 849684"/>
                <a:gd name="connsiteX1" fmla="*/ 1151881 w 1151881"/>
                <a:gd name="connsiteY1" fmla="*/ 0 h 849684"/>
                <a:gd name="connsiteX2" fmla="*/ 1151881 w 1151881"/>
                <a:gd name="connsiteY2" fmla="*/ 849684 h 849684"/>
                <a:gd name="connsiteX3" fmla="*/ 0 w 1151881"/>
                <a:gd name="connsiteY3" fmla="*/ 849684 h 849684"/>
                <a:gd name="connsiteX4" fmla="*/ 0 w 1151881"/>
                <a:gd name="connsiteY4" fmla="*/ 0 h 84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81" h="849684">
                  <a:moveTo>
                    <a:pt x="0" y="0"/>
                  </a:moveTo>
                  <a:lnTo>
                    <a:pt x="1151881" y="0"/>
                  </a:lnTo>
                  <a:lnTo>
                    <a:pt x="1151881" y="849684"/>
                  </a:lnTo>
                  <a:lnTo>
                    <a:pt x="0" y="849684"/>
                  </a:lnTo>
                  <a:lnTo>
                    <a:pt x="0" y="0"/>
                  </a:lnTo>
                  <a:close/>
                </a:path>
              </a:pathLst>
            </a:custGeom>
            <a:solidFill>
              <a:schemeClr val="bg1"/>
            </a:solidFill>
            <a:ln>
              <a:solidFill>
                <a:srgbClr val="7030A0">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301" tIns="56896" rIns="56896" bIns="56896" numCol="1" spcCol="1270" anchor="ctr" anchorCtr="0">
              <a:noAutofit/>
            </a:bodyPr>
            <a:lstStyle/>
            <a:p>
              <a:pPr marL="171450" lvl="0" indent="-171450" algn="l" defTabSz="355600">
                <a:lnSpc>
                  <a:spcPct val="90000"/>
                </a:lnSpc>
                <a:spcBef>
                  <a:spcPct val="0"/>
                </a:spcBef>
                <a:spcAft>
                  <a:spcPts val="200"/>
                </a:spcAft>
                <a:buFont typeface="Wingdings" panose="05000000000000000000" pitchFamily="2" charset="2"/>
                <a:buChar char="Ø"/>
              </a:pPr>
              <a:r>
                <a:rPr lang="en-GB" sz="1150" kern="1200" dirty="0"/>
                <a:t>An authorised person</a:t>
              </a:r>
            </a:p>
            <a:p>
              <a:pPr lvl="0" algn="l" defTabSz="355600">
                <a:lnSpc>
                  <a:spcPct val="90000"/>
                </a:lnSpc>
                <a:spcBef>
                  <a:spcPct val="0"/>
                </a:spcBef>
                <a:spcAft>
                  <a:spcPts val="200"/>
                </a:spcAft>
              </a:pPr>
              <a:endParaRPr lang="en-GB" sz="1150" kern="1200" dirty="0"/>
            </a:p>
            <a:p>
              <a:pPr marL="171450" lvl="0" indent="-171450" algn="l" defTabSz="355600">
                <a:lnSpc>
                  <a:spcPct val="90000"/>
                </a:lnSpc>
                <a:spcBef>
                  <a:spcPct val="0"/>
                </a:spcBef>
                <a:spcAft>
                  <a:spcPts val="200"/>
                </a:spcAft>
                <a:buFont typeface="Wingdings" panose="05000000000000000000" pitchFamily="2" charset="2"/>
                <a:buChar char="Ø"/>
              </a:pPr>
              <a:r>
                <a:rPr lang="en-GB" sz="1150" kern="1200" dirty="0"/>
                <a:t>Former authorised persons</a:t>
              </a:r>
            </a:p>
            <a:p>
              <a:pPr marL="171450" lvl="0" indent="-171450" algn="l" defTabSz="355600">
                <a:lnSpc>
                  <a:spcPct val="90000"/>
                </a:lnSpc>
                <a:spcBef>
                  <a:spcPct val="0"/>
                </a:spcBef>
                <a:spcAft>
                  <a:spcPts val="200"/>
                </a:spcAft>
                <a:buFont typeface="Wingdings" panose="05000000000000000000" pitchFamily="2" charset="2"/>
                <a:buChar char="Ø"/>
              </a:pPr>
              <a:endParaRPr lang="en-GB" sz="1150" dirty="0"/>
            </a:p>
            <a:p>
              <a:pPr marL="171450" lvl="0" indent="-171450" algn="l" defTabSz="355600">
                <a:lnSpc>
                  <a:spcPct val="90000"/>
                </a:lnSpc>
                <a:spcBef>
                  <a:spcPct val="0"/>
                </a:spcBef>
                <a:spcAft>
                  <a:spcPts val="200"/>
                </a:spcAft>
                <a:buFont typeface="Wingdings" panose="05000000000000000000" pitchFamily="2" charset="2"/>
                <a:buChar char="Ø"/>
              </a:pPr>
              <a:r>
                <a:rPr lang="en-GB" sz="1150" kern="1200" dirty="0"/>
                <a:t>Certain connected persons</a:t>
              </a:r>
            </a:p>
            <a:p>
              <a:pPr marL="171450" lvl="0" indent="-171450" algn="l" defTabSz="355600">
                <a:lnSpc>
                  <a:spcPct val="90000"/>
                </a:lnSpc>
                <a:spcBef>
                  <a:spcPct val="0"/>
                </a:spcBef>
                <a:spcAft>
                  <a:spcPts val="200"/>
                </a:spcAft>
                <a:buFont typeface="Wingdings" panose="05000000000000000000" pitchFamily="2" charset="2"/>
                <a:buChar char="Ø"/>
              </a:pPr>
              <a:endParaRPr lang="en-GB" sz="1150" dirty="0"/>
            </a:p>
            <a:p>
              <a:pPr marL="171450" lvl="0" indent="-171450" algn="l" defTabSz="355600">
                <a:lnSpc>
                  <a:spcPct val="90000"/>
                </a:lnSpc>
                <a:spcBef>
                  <a:spcPct val="0"/>
                </a:spcBef>
                <a:spcAft>
                  <a:spcPts val="200"/>
                </a:spcAft>
                <a:buFont typeface="Wingdings" panose="05000000000000000000" pitchFamily="2" charset="2"/>
                <a:buChar char="Ø"/>
              </a:pPr>
              <a:r>
                <a:rPr lang="en-GB" sz="1150" kern="1200" dirty="0"/>
                <a:t>Or if FCA has power to require person to produce, but document in possession of 3</a:t>
              </a:r>
              <a:r>
                <a:rPr lang="en-GB" sz="1150" kern="1200" baseline="30000" dirty="0"/>
                <a:t>rd</a:t>
              </a:r>
              <a:r>
                <a:rPr lang="en-GB" sz="1150" kern="1200" dirty="0"/>
                <a:t> person – can ask 3</a:t>
              </a:r>
              <a:r>
                <a:rPr lang="en-GB" sz="1150" kern="1200" baseline="30000" dirty="0"/>
                <a:t>rd</a:t>
              </a:r>
              <a:r>
                <a:rPr lang="en-GB" sz="1150" kern="1200" dirty="0"/>
                <a:t> person</a:t>
              </a:r>
            </a:p>
          </p:txBody>
        </p:sp>
        <p:sp>
          <p:nvSpPr>
            <p:cNvPr id="19" name="Freeform: Shape 18">
              <a:extLst>
                <a:ext uri="{FF2B5EF4-FFF2-40B4-BE49-F238E27FC236}">
                  <a16:creationId xmlns:a16="http://schemas.microsoft.com/office/drawing/2014/main" id="{FB563BEA-60A1-4964-8A7E-293D0C13DE63}"/>
                </a:ext>
              </a:extLst>
            </p:cNvPr>
            <p:cNvSpPr/>
            <p:nvPr/>
          </p:nvSpPr>
          <p:spPr>
            <a:xfrm>
              <a:off x="113398" y="1902493"/>
              <a:ext cx="993184" cy="1003841"/>
            </a:xfrm>
            <a:custGeom>
              <a:avLst/>
              <a:gdLst>
                <a:gd name="connsiteX0" fmla="*/ 0 w 767921"/>
                <a:gd name="connsiteY0" fmla="*/ 383961 h 767921"/>
                <a:gd name="connsiteX1" fmla="*/ 383961 w 767921"/>
                <a:gd name="connsiteY1" fmla="*/ 0 h 767921"/>
                <a:gd name="connsiteX2" fmla="*/ 767922 w 767921"/>
                <a:gd name="connsiteY2" fmla="*/ 383961 h 767921"/>
                <a:gd name="connsiteX3" fmla="*/ 383961 w 767921"/>
                <a:gd name="connsiteY3" fmla="*/ 767922 h 767921"/>
                <a:gd name="connsiteX4" fmla="*/ 0 w 767921"/>
                <a:gd name="connsiteY4" fmla="*/ 383961 h 76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921" h="767921">
                  <a:moveTo>
                    <a:pt x="0" y="383961"/>
                  </a:moveTo>
                  <a:cubicBezTo>
                    <a:pt x="0" y="171905"/>
                    <a:pt x="171905" y="0"/>
                    <a:pt x="383961" y="0"/>
                  </a:cubicBezTo>
                  <a:cubicBezTo>
                    <a:pt x="596017" y="0"/>
                    <a:pt x="767922" y="171905"/>
                    <a:pt x="767922" y="383961"/>
                  </a:cubicBezTo>
                  <a:cubicBezTo>
                    <a:pt x="767922" y="596017"/>
                    <a:pt x="596017" y="767922"/>
                    <a:pt x="383961" y="767922"/>
                  </a:cubicBezTo>
                  <a:cubicBezTo>
                    <a:pt x="171905" y="767922"/>
                    <a:pt x="0" y="596017"/>
                    <a:pt x="0" y="383961"/>
                  </a:cubicBez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459" tIns="112459" rIns="112459" bIns="112459" numCol="1" spcCol="1270" anchor="ctr" anchorCtr="0">
              <a:noAutofit/>
            </a:bodyPr>
            <a:lstStyle/>
            <a:p>
              <a:pPr marL="0" lvl="0" indent="0" algn="ctr" defTabSz="711200">
                <a:lnSpc>
                  <a:spcPct val="90000"/>
                </a:lnSpc>
                <a:spcBef>
                  <a:spcPct val="0"/>
                </a:spcBef>
                <a:spcAft>
                  <a:spcPct val="35000"/>
                </a:spcAft>
                <a:buNone/>
              </a:pPr>
              <a:r>
                <a:rPr lang="en-GB" sz="1600" dirty="0"/>
                <a:t>Who</a:t>
              </a:r>
              <a:endParaRPr lang="en-GB" sz="1600" kern="1200" dirty="0"/>
            </a:p>
          </p:txBody>
        </p:sp>
        <p:sp>
          <p:nvSpPr>
            <p:cNvPr id="20" name="Freeform: Shape 19">
              <a:extLst>
                <a:ext uri="{FF2B5EF4-FFF2-40B4-BE49-F238E27FC236}">
                  <a16:creationId xmlns:a16="http://schemas.microsoft.com/office/drawing/2014/main" id="{5CF4414E-478E-4D19-8067-804A226E28BA}"/>
                </a:ext>
              </a:extLst>
            </p:cNvPr>
            <p:cNvSpPr/>
            <p:nvPr/>
          </p:nvSpPr>
          <p:spPr>
            <a:xfrm>
              <a:off x="3037793" y="2713538"/>
              <a:ext cx="1432000" cy="1316548"/>
            </a:xfrm>
            <a:custGeom>
              <a:avLst/>
              <a:gdLst>
                <a:gd name="connsiteX0" fmla="*/ 0 w 1151881"/>
                <a:gd name="connsiteY0" fmla="*/ 0 h 768305"/>
                <a:gd name="connsiteX1" fmla="*/ 1151881 w 1151881"/>
                <a:gd name="connsiteY1" fmla="*/ 0 h 768305"/>
                <a:gd name="connsiteX2" fmla="*/ 1151881 w 1151881"/>
                <a:gd name="connsiteY2" fmla="*/ 768305 h 768305"/>
                <a:gd name="connsiteX3" fmla="*/ 0 w 1151881"/>
                <a:gd name="connsiteY3" fmla="*/ 768305 h 768305"/>
                <a:gd name="connsiteX4" fmla="*/ 0 w 1151881"/>
                <a:gd name="connsiteY4" fmla="*/ 0 h 768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81" h="768305">
                  <a:moveTo>
                    <a:pt x="0" y="0"/>
                  </a:moveTo>
                  <a:lnTo>
                    <a:pt x="1151881" y="0"/>
                  </a:lnTo>
                  <a:lnTo>
                    <a:pt x="1151881" y="768305"/>
                  </a:lnTo>
                  <a:lnTo>
                    <a:pt x="0" y="768305"/>
                  </a:lnTo>
                  <a:lnTo>
                    <a:pt x="0" y="0"/>
                  </a:lnTo>
                  <a:close/>
                </a:path>
              </a:pathLst>
            </a:custGeom>
            <a:solidFill>
              <a:schemeClr val="bg1">
                <a:alpha val="90000"/>
              </a:schemeClr>
            </a:solidFill>
            <a:ln>
              <a:solidFill>
                <a:srgbClr val="7030A0">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84301" tIns="56896" rIns="56896" bIns="56896" numCol="1" spcCol="1270" anchor="ctr" anchorCtr="0">
              <a:noAutofit/>
            </a:bodyPr>
            <a:lstStyle/>
            <a:p>
              <a:pPr marL="171450" lvl="0" indent="-171450" algn="l" defTabSz="355600">
                <a:lnSpc>
                  <a:spcPct val="90000"/>
                </a:lnSpc>
                <a:spcBef>
                  <a:spcPct val="0"/>
                </a:spcBef>
                <a:spcAft>
                  <a:spcPct val="35000"/>
                </a:spcAft>
                <a:buFont typeface="Wingdings" panose="05000000000000000000" pitchFamily="2" charset="2"/>
                <a:buChar char="Ø"/>
              </a:pPr>
              <a:r>
                <a:rPr lang="en-GB" sz="1150" dirty="0"/>
                <a:t>When reasonably required in connection with regulatory functions</a:t>
              </a:r>
            </a:p>
            <a:p>
              <a:pPr marL="0" lvl="0" indent="0" algn="l" defTabSz="355600">
                <a:lnSpc>
                  <a:spcPct val="90000"/>
                </a:lnSpc>
                <a:spcBef>
                  <a:spcPct val="0"/>
                </a:spcBef>
                <a:spcAft>
                  <a:spcPct val="35000"/>
                </a:spcAft>
                <a:buNone/>
              </a:pPr>
              <a:endParaRPr lang="en-GB" sz="900" kern="1200" dirty="0"/>
            </a:p>
          </p:txBody>
        </p:sp>
        <p:sp>
          <p:nvSpPr>
            <p:cNvPr id="21" name="Freeform: Shape 20">
              <a:extLst>
                <a:ext uri="{FF2B5EF4-FFF2-40B4-BE49-F238E27FC236}">
                  <a16:creationId xmlns:a16="http://schemas.microsoft.com/office/drawing/2014/main" id="{6886F30C-8B82-494C-A36C-76B754F4F3A0}"/>
                </a:ext>
              </a:extLst>
            </p:cNvPr>
            <p:cNvSpPr/>
            <p:nvPr/>
          </p:nvSpPr>
          <p:spPr>
            <a:xfrm>
              <a:off x="2156201" y="1923895"/>
              <a:ext cx="993184" cy="1003841"/>
            </a:xfrm>
            <a:custGeom>
              <a:avLst/>
              <a:gdLst>
                <a:gd name="connsiteX0" fmla="*/ 0 w 767921"/>
                <a:gd name="connsiteY0" fmla="*/ 383961 h 767921"/>
                <a:gd name="connsiteX1" fmla="*/ 383961 w 767921"/>
                <a:gd name="connsiteY1" fmla="*/ 0 h 767921"/>
                <a:gd name="connsiteX2" fmla="*/ 767922 w 767921"/>
                <a:gd name="connsiteY2" fmla="*/ 383961 h 767921"/>
                <a:gd name="connsiteX3" fmla="*/ 383961 w 767921"/>
                <a:gd name="connsiteY3" fmla="*/ 767922 h 767921"/>
                <a:gd name="connsiteX4" fmla="*/ 0 w 767921"/>
                <a:gd name="connsiteY4" fmla="*/ 383961 h 767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921" h="767921">
                  <a:moveTo>
                    <a:pt x="0" y="383961"/>
                  </a:moveTo>
                  <a:cubicBezTo>
                    <a:pt x="0" y="171905"/>
                    <a:pt x="171905" y="0"/>
                    <a:pt x="383961" y="0"/>
                  </a:cubicBezTo>
                  <a:cubicBezTo>
                    <a:pt x="596017" y="0"/>
                    <a:pt x="767922" y="171905"/>
                    <a:pt x="767922" y="383961"/>
                  </a:cubicBezTo>
                  <a:cubicBezTo>
                    <a:pt x="767922" y="596017"/>
                    <a:pt x="596017" y="767922"/>
                    <a:pt x="383961" y="767922"/>
                  </a:cubicBezTo>
                  <a:cubicBezTo>
                    <a:pt x="171905" y="767922"/>
                    <a:pt x="0" y="596017"/>
                    <a:pt x="0" y="383961"/>
                  </a:cubicBez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2459" tIns="112459" rIns="112459" bIns="112459" numCol="1" spcCol="1270" anchor="ctr" anchorCtr="0">
              <a:noAutofit/>
            </a:bodyPr>
            <a:lstStyle/>
            <a:p>
              <a:pPr marL="0" lvl="0" indent="0" algn="ctr" defTabSz="711200">
                <a:lnSpc>
                  <a:spcPct val="90000"/>
                </a:lnSpc>
                <a:spcBef>
                  <a:spcPct val="0"/>
                </a:spcBef>
                <a:spcAft>
                  <a:spcPct val="35000"/>
                </a:spcAft>
                <a:buNone/>
              </a:pPr>
              <a:r>
                <a:rPr lang="en-GB" sz="1600" kern="1200" dirty="0"/>
                <a:t>When</a:t>
              </a:r>
            </a:p>
          </p:txBody>
        </p:sp>
      </p:grpSp>
      <p:grpSp>
        <p:nvGrpSpPr>
          <p:cNvPr id="9" name="Group 8">
            <a:extLst>
              <a:ext uri="{FF2B5EF4-FFF2-40B4-BE49-F238E27FC236}">
                <a16:creationId xmlns:a16="http://schemas.microsoft.com/office/drawing/2014/main" id="{B019D694-A7D2-4070-A101-81E67B14A96A}"/>
              </a:ext>
            </a:extLst>
          </p:cNvPr>
          <p:cNvGrpSpPr/>
          <p:nvPr/>
        </p:nvGrpSpPr>
        <p:grpSpPr>
          <a:xfrm>
            <a:off x="4488487" y="1449254"/>
            <a:ext cx="4422550" cy="5233922"/>
            <a:chOff x="4370950" y="1904230"/>
            <a:chExt cx="4422550" cy="5233922"/>
          </a:xfrm>
        </p:grpSpPr>
        <p:sp>
          <p:nvSpPr>
            <p:cNvPr id="10" name="Freeform: Shape 9">
              <a:extLst>
                <a:ext uri="{FF2B5EF4-FFF2-40B4-BE49-F238E27FC236}">
                  <a16:creationId xmlns:a16="http://schemas.microsoft.com/office/drawing/2014/main" id="{51FA3702-B22F-4A0D-9FDE-231C73249A1D}"/>
                </a:ext>
              </a:extLst>
            </p:cNvPr>
            <p:cNvSpPr/>
            <p:nvPr/>
          </p:nvSpPr>
          <p:spPr>
            <a:xfrm>
              <a:off x="5220980" y="2712675"/>
              <a:ext cx="1566763" cy="4425477"/>
            </a:xfrm>
            <a:custGeom>
              <a:avLst/>
              <a:gdLst>
                <a:gd name="connsiteX0" fmla="*/ 0 w 1192166"/>
                <a:gd name="connsiteY0" fmla="*/ 0 h 795175"/>
                <a:gd name="connsiteX1" fmla="*/ 1192166 w 1192166"/>
                <a:gd name="connsiteY1" fmla="*/ 0 h 795175"/>
                <a:gd name="connsiteX2" fmla="*/ 1192166 w 1192166"/>
                <a:gd name="connsiteY2" fmla="*/ 795175 h 795175"/>
                <a:gd name="connsiteX3" fmla="*/ 0 w 1192166"/>
                <a:gd name="connsiteY3" fmla="*/ 795175 h 795175"/>
                <a:gd name="connsiteX4" fmla="*/ 0 w 1192166"/>
                <a:gd name="connsiteY4" fmla="*/ 0 h 79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166" h="795175">
                  <a:moveTo>
                    <a:pt x="0" y="0"/>
                  </a:moveTo>
                  <a:lnTo>
                    <a:pt x="1192166" y="0"/>
                  </a:lnTo>
                  <a:lnTo>
                    <a:pt x="1192166" y="795175"/>
                  </a:lnTo>
                  <a:lnTo>
                    <a:pt x="0" y="795175"/>
                  </a:lnTo>
                  <a:lnTo>
                    <a:pt x="0" y="0"/>
                  </a:lnTo>
                  <a:close/>
                </a:path>
              </a:pathLst>
            </a:custGeom>
            <a:solidFill>
              <a:schemeClr val="bg1">
                <a:alpha val="90000"/>
              </a:schemeClr>
            </a:solidFill>
            <a:ln>
              <a:solidFill>
                <a:srgbClr val="7030A0">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747" tIns="64008" rIns="64008" bIns="64008" numCol="1" spcCol="1270" anchor="ctr" anchorCtr="0">
              <a:noAutofit/>
            </a:bodyPr>
            <a:lstStyle/>
            <a:p>
              <a:pPr marL="0" lvl="0" indent="0" algn="l" defTabSz="400050">
                <a:lnSpc>
                  <a:spcPct val="90000"/>
                </a:lnSpc>
                <a:spcBef>
                  <a:spcPct val="0"/>
                </a:spcBef>
                <a:spcAft>
                  <a:spcPct val="35000"/>
                </a:spcAft>
                <a:buNone/>
              </a:pPr>
              <a:endParaRPr lang="en-GB" sz="900" kern="1200" dirty="0"/>
            </a:p>
            <a:p>
              <a:pPr marL="171450" lvl="0" indent="-171450" algn="l" defTabSz="400050">
                <a:lnSpc>
                  <a:spcPct val="90000"/>
                </a:lnSpc>
                <a:spcBef>
                  <a:spcPct val="0"/>
                </a:spcBef>
                <a:spcAft>
                  <a:spcPts val="200"/>
                </a:spcAft>
                <a:buFont typeface="Wingdings" panose="05000000000000000000" pitchFamily="2" charset="2"/>
                <a:buChar char="Ø"/>
              </a:pPr>
              <a:r>
                <a:rPr lang="en-GB" sz="1150" kern="1200" dirty="0"/>
                <a:t>Specific information</a:t>
              </a:r>
            </a:p>
            <a:p>
              <a:pPr marL="171450" lvl="0" indent="-171450" algn="l" defTabSz="400050">
                <a:lnSpc>
                  <a:spcPct val="90000"/>
                </a:lnSpc>
                <a:spcBef>
                  <a:spcPct val="0"/>
                </a:spcBef>
                <a:spcAft>
                  <a:spcPts val="200"/>
                </a:spcAft>
                <a:buFont typeface="Wingdings" panose="05000000000000000000" pitchFamily="2" charset="2"/>
                <a:buChar char="Ø"/>
              </a:pPr>
              <a:endParaRPr lang="en-GB" sz="1150" dirty="0"/>
            </a:p>
            <a:p>
              <a:pPr marL="171450" lvl="0" indent="-171450" algn="l" defTabSz="400050">
                <a:lnSpc>
                  <a:spcPct val="90000"/>
                </a:lnSpc>
                <a:spcBef>
                  <a:spcPct val="0"/>
                </a:spcBef>
                <a:spcAft>
                  <a:spcPts val="200"/>
                </a:spcAft>
                <a:buFont typeface="Wingdings" panose="05000000000000000000" pitchFamily="2" charset="2"/>
                <a:buChar char="Ø"/>
              </a:pPr>
              <a:r>
                <a:rPr lang="en-GB" sz="1150" kern="1200" dirty="0"/>
                <a:t>Specific documents</a:t>
              </a:r>
            </a:p>
            <a:p>
              <a:pPr marL="171450" lvl="0" indent="-171450" algn="l" defTabSz="400050">
                <a:lnSpc>
                  <a:spcPct val="90000"/>
                </a:lnSpc>
                <a:spcBef>
                  <a:spcPct val="0"/>
                </a:spcBef>
                <a:spcAft>
                  <a:spcPts val="200"/>
                </a:spcAft>
                <a:buFont typeface="Wingdings" panose="05000000000000000000" pitchFamily="2" charset="2"/>
                <a:buChar char="Ø"/>
              </a:pPr>
              <a:endParaRPr lang="en-GB" sz="1150" kern="1200" dirty="0"/>
            </a:p>
            <a:p>
              <a:pPr marL="171450" indent="-171450" defTabSz="355600">
                <a:lnSpc>
                  <a:spcPct val="90000"/>
                </a:lnSpc>
                <a:spcBef>
                  <a:spcPct val="0"/>
                </a:spcBef>
                <a:spcAft>
                  <a:spcPts val="200"/>
                </a:spcAft>
                <a:buFont typeface="Wingdings" panose="05000000000000000000" pitchFamily="2" charset="2"/>
                <a:buChar char="Ø"/>
              </a:pPr>
              <a:r>
                <a:rPr lang="en-GB" sz="1150" dirty="0"/>
                <a:t>Within a reasonable period</a:t>
              </a:r>
            </a:p>
            <a:p>
              <a:pPr marL="171450" indent="-171450" defTabSz="355600">
                <a:lnSpc>
                  <a:spcPct val="90000"/>
                </a:lnSpc>
                <a:spcBef>
                  <a:spcPct val="0"/>
                </a:spcBef>
                <a:spcAft>
                  <a:spcPts val="200"/>
                </a:spcAft>
                <a:buFont typeface="Wingdings" panose="05000000000000000000" pitchFamily="2" charset="2"/>
                <a:buChar char="Ø"/>
              </a:pPr>
              <a:endParaRPr lang="en-GB" sz="1150" dirty="0"/>
            </a:p>
            <a:p>
              <a:pPr marL="171450" indent="-171450" defTabSz="355600">
                <a:lnSpc>
                  <a:spcPct val="90000"/>
                </a:lnSpc>
                <a:spcBef>
                  <a:spcPct val="0"/>
                </a:spcBef>
                <a:spcAft>
                  <a:spcPts val="200"/>
                </a:spcAft>
                <a:buFont typeface="Wingdings" panose="05000000000000000000" pitchFamily="2" charset="2"/>
                <a:buChar char="Ø"/>
              </a:pPr>
              <a:r>
                <a:rPr lang="en-GB" sz="1150" dirty="0"/>
                <a:t>At a specified place</a:t>
              </a:r>
            </a:p>
            <a:p>
              <a:pPr marL="171450" indent="-171450" defTabSz="355600">
                <a:lnSpc>
                  <a:spcPct val="90000"/>
                </a:lnSpc>
                <a:spcBef>
                  <a:spcPct val="0"/>
                </a:spcBef>
                <a:spcAft>
                  <a:spcPts val="200"/>
                </a:spcAft>
                <a:buFont typeface="Wingdings" panose="05000000000000000000" pitchFamily="2" charset="2"/>
                <a:buChar char="Ø"/>
              </a:pPr>
              <a:endParaRPr lang="en-GB" sz="1150" dirty="0"/>
            </a:p>
            <a:p>
              <a:pPr marL="171450" indent="-171450" defTabSz="355600">
                <a:lnSpc>
                  <a:spcPct val="90000"/>
                </a:lnSpc>
                <a:spcBef>
                  <a:spcPct val="0"/>
                </a:spcBef>
                <a:spcAft>
                  <a:spcPts val="200"/>
                </a:spcAft>
                <a:buFont typeface="Wingdings" panose="05000000000000000000" pitchFamily="2" charset="2"/>
                <a:buChar char="Ø"/>
              </a:pPr>
              <a:r>
                <a:rPr lang="en-GB" sz="1150" dirty="0"/>
                <a:t>In a specified form – could be verbal in meeting</a:t>
              </a:r>
            </a:p>
            <a:p>
              <a:pPr defTabSz="355600">
                <a:lnSpc>
                  <a:spcPct val="90000"/>
                </a:lnSpc>
                <a:spcBef>
                  <a:spcPct val="0"/>
                </a:spcBef>
                <a:spcAft>
                  <a:spcPts val="200"/>
                </a:spcAft>
              </a:pPr>
              <a:endParaRPr lang="en-GB" sz="1150" dirty="0"/>
            </a:p>
            <a:p>
              <a:pPr marL="171450" indent="-171450" defTabSz="355600">
                <a:lnSpc>
                  <a:spcPct val="90000"/>
                </a:lnSpc>
                <a:spcBef>
                  <a:spcPct val="0"/>
                </a:spcBef>
                <a:spcAft>
                  <a:spcPts val="200"/>
                </a:spcAft>
                <a:buFont typeface="Wingdings" panose="05000000000000000000" pitchFamily="2" charset="2"/>
                <a:buChar char="Ø"/>
              </a:pPr>
              <a:r>
                <a:rPr lang="en-GB" sz="1150" dirty="0"/>
                <a:t>Can require an explanation of the document</a:t>
              </a:r>
            </a:p>
            <a:p>
              <a:pPr marL="171450" indent="-171450" defTabSz="355600">
                <a:lnSpc>
                  <a:spcPct val="90000"/>
                </a:lnSpc>
                <a:spcBef>
                  <a:spcPct val="0"/>
                </a:spcBef>
                <a:spcAft>
                  <a:spcPts val="200"/>
                </a:spcAft>
                <a:buFont typeface="Wingdings" panose="05000000000000000000" pitchFamily="2" charset="2"/>
                <a:buChar char="Ø"/>
              </a:pPr>
              <a:endParaRPr lang="en-GB" sz="1150" dirty="0"/>
            </a:p>
            <a:p>
              <a:pPr marL="171450" indent="-171450" defTabSz="355600">
                <a:lnSpc>
                  <a:spcPct val="90000"/>
                </a:lnSpc>
                <a:spcBef>
                  <a:spcPct val="0"/>
                </a:spcBef>
                <a:spcAft>
                  <a:spcPts val="200"/>
                </a:spcAft>
                <a:buFont typeface="Wingdings" panose="05000000000000000000" pitchFamily="2" charset="2"/>
                <a:buChar char="Ø"/>
              </a:pPr>
              <a:r>
                <a:rPr lang="en-GB" sz="1150" dirty="0"/>
                <a:t>Officer may require production without delay</a:t>
              </a:r>
            </a:p>
            <a:p>
              <a:pPr marL="171450" indent="-171450" defTabSz="355600">
                <a:lnSpc>
                  <a:spcPct val="90000"/>
                </a:lnSpc>
                <a:spcBef>
                  <a:spcPct val="0"/>
                </a:spcBef>
                <a:spcAft>
                  <a:spcPts val="200"/>
                </a:spcAft>
                <a:buFont typeface="Wingdings" panose="05000000000000000000" pitchFamily="2" charset="2"/>
                <a:buChar char="Ø"/>
              </a:pPr>
              <a:endParaRPr lang="en-GB" sz="1150" dirty="0"/>
            </a:p>
          </p:txBody>
        </p:sp>
        <p:sp>
          <p:nvSpPr>
            <p:cNvPr id="12" name="Freeform: Shape 11">
              <a:extLst>
                <a:ext uri="{FF2B5EF4-FFF2-40B4-BE49-F238E27FC236}">
                  <a16:creationId xmlns:a16="http://schemas.microsoft.com/office/drawing/2014/main" id="{1F267080-B5B9-4B76-B4F7-D915A93DDD26}"/>
                </a:ext>
              </a:extLst>
            </p:cNvPr>
            <p:cNvSpPr/>
            <p:nvPr/>
          </p:nvSpPr>
          <p:spPr>
            <a:xfrm>
              <a:off x="4370950" y="1920012"/>
              <a:ext cx="1006092" cy="1032201"/>
            </a:xfrm>
            <a:custGeom>
              <a:avLst/>
              <a:gdLst>
                <a:gd name="connsiteX0" fmla="*/ 0 w 794777"/>
                <a:gd name="connsiteY0" fmla="*/ 397389 h 794777"/>
                <a:gd name="connsiteX1" fmla="*/ 397389 w 794777"/>
                <a:gd name="connsiteY1" fmla="*/ 0 h 794777"/>
                <a:gd name="connsiteX2" fmla="*/ 794778 w 794777"/>
                <a:gd name="connsiteY2" fmla="*/ 397389 h 794777"/>
                <a:gd name="connsiteX3" fmla="*/ 397389 w 794777"/>
                <a:gd name="connsiteY3" fmla="*/ 794778 h 794777"/>
                <a:gd name="connsiteX4" fmla="*/ 0 w 794777"/>
                <a:gd name="connsiteY4" fmla="*/ 397389 h 794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77" h="794777">
                  <a:moveTo>
                    <a:pt x="0" y="397389"/>
                  </a:moveTo>
                  <a:cubicBezTo>
                    <a:pt x="0" y="177917"/>
                    <a:pt x="177917" y="0"/>
                    <a:pt x="397389" y="0"/>
                  </a:cubicBezTo>
                  <a:cubicBezTo>
                    <a:pt x="616861" y="0"/>
                    <a:pt x="794778" y="177917"/>
                    <a:pt x="794778" y="397389"/>
                  </a:cubicBezTo>
                  <a:cubicBezTo>
                    <a:pt x="794778" y="616861"/>
                    <a:pt x="616861" y="794778"/>
                    <a:pt x="397389" y="794778"/>
                  </a:cubicBezTo>
                  <a:cubicBezTo>
                    <a:pt x="177917" y="794778"/>
                    <a:pt x="0" y="616861"/>
                    <a:pt x="0" y="397389"/>
                  </a:cubicBez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392" tIns="116392" rIns="116392" bIns="116392" numCol="1" spcCol="1270" anchor="ctr" anchorCtr="0">
              <a:noAutofit/>
            </a:bodyPr>
            <a:lstStyle/>
            <a:p>
              <a:pPr marL="0" lvl="0" indent="0" algn="ctr" defTabSz="755650">
                <a:lnSpc>
                  <a:spcPct val="90000"/>
                </a:lnSpc>
                <a:spcBef>
                  <a:spcPct val="0"/>
                </a:spcBef>
                <a:spcAft>
                  <a:spcPct val="35000"/>
                </a:spcAft>
                <a:buNone/>
              </a:pPr>
              <a:r>
                <a:rPr lang="en-GB" sz="1700" kern="1200" dirty="0"/>
                <a:t>What</a:t>
              </a:r>
            </a:p>
          </p:txBody>
        </p:sp>
        <p:sp>
          <p:nvSpPr>
            <p:cNvPr id="13" name="Freeform: Shape 12">
              <a:extLst>
                <a:ext uri="{FF2B5EF4-FFF2-40B4-BE49-F238E27FC236}">
                  <a16:creationId xmlns:a16="http://schemas.microsoft.com/office/drawing/2014/main" id="{B3A95F8A-B39F-45C2-A927-443ADDEF85BE}"/>
                </a:ext>
              </a:extLst>
            </p:cNvPr>
            <p:cNvSpPr/>
            <p:nvPr/>
          </p:nvSpPr>
          <p:spPr>
            <a:xfrm>
              <a:off x="7479377" y="2718047"/>
              <a:ext cx="1314123" cy="1165929"/>
            </a:xfrm>
            <a:custGeom>
              <a:avLst/>
              <a:gdLst>
                <a:gd name="connsiteX0" fmla="*/ 0 w 1192166"/>
                <a:gd name="connsiteY0" fmla="*/ 0 h 795175"/>
                <a:gd name="connsiteX1" fmla="*/ 1192166 w 1192166"/>
                <a:gd name="connsiteY1" fmla="*/ 0 h 795175"/>
                <a:gd name="connsiteX2" fmla="*/ 1192166 w 1192166"/>
                <a:gd name="connsiteY2" fmla="*/ 795175 h 795175"/>
                <a:gd name="connsiteX3" fmla="*/ 0 w 1192166"/>
                <a:gd name="connsiteY3" fmla="*/ 795175 h 795175"/>
                <a:gd name="connsiteX4" fmla="*/ 0 w 1192166"/>
                <a:gd name="connsiteY4" fmla="*/ 0 h 79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166" h="795175">
                  <a:moveTo>
                    <a:pt x="0" y="0"/>
                  </a:moveTo>
                  <a:lnTo>
                    <a:pt x="1192166" y="0"/>
                  </a:lnTo>
                  <a:lnTo>
                    <a:pt x="1192166" y="795175"/>
                  </a:lnTo>
                  <a:lnTo>
                    <a:pt x="0" y="795175"/>
                  </a:lnTo>
                  <a:lnTo>
                    <a:pt x="0" y="0"/>
                  </a:lnTo>
                  <a:close/>
                </a:path>
              </a:pathLst>
            </a:custGeom>
            <a:solidFill>
              <a:schemeClr val="bg1">
                <a:alpha val="90000"/>
              </a:schemeClr>
            </a:solidFill>
            <a:ln>
              <a:solidFill>
                <a:srgbClr val="7030A0">
                  <a:alpha val="90000"/>
                </a:srgb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90747" tIns="64008" rIns="64008" bIns="64008" numCol="1" spcCol="1270" anchor="ctr" anchorCtr="0">
              <a:noAutofit/>
            </a:bodyPr>
            <a:lstStyle/>
            <a:p>
              <a:pPr marL="0" lvl="0" indent="0" algn="l" defTabSz="400050">
                <a:lnSpc>
                  <a:spcPct val="90000"/>
                </a:lnSpc>
                <a:spcBef>
                  <a:spcPct val="0"/>
                </a:spcBef>
                <a:spcAft>
                  <a:spcPct val="35000"/>
                </a:spcAft>
                <a:buNone/>
              </a:pPr>
              <a:endParaRPr lang="en-GB" sz="900" kern="1200" dirty="0"/>
            </a:p>
            <a:p>
              <a:pPr marL="0" lvl="0" indent="0" algn="l" defTabSz="400050">
                <a:lnSpc>
                  <a:spcPct val="90000"/>
                </a:lnSpc>
                <a:spcBef>
                  <a:spcPct val="0"/>
                </a:spcBef>
                <a:spcAft>
                  <a:spcPct val="35000"/>
                </a:spcAft>
                <a:buNone/>
              </a:pPr>
              <a:endParaRPr lang="en-GB" sz="900" dirty="0"/>
            </a:p>
            <a:p>
              <a:pPr marL="171450" lvl="0" indent="-171450" algn="l" defTabSz="400050">
                <a:lnSpc>
                  <a:spcPct val="90000"/>
                </a:lnSpc>
                <a:spcBef>
                  <a:spcPct val="0"/>
                </a:spcBef>
                <a:spcAft>
                  <a:spcPct val="35000"/>
                </a:spcAft>
                <a:buFont typeface="Wingdings" panose="05000000000000000000" pitchFamily="2" charset="2"/>
                <a:buChar char="Ø"/>
              </a:pPr>
              <a:r>
                <a:rPr lang="en-GB" sz="1150" kern="1200" dirty="0"/>
                <a:t>Supervisory functions</a:t>
              </a:r>
            </a:p>
            <a:p>
              <a:pPr marL="171450" lvl="0" indent="-171450" algn="l" defTabSz="400050">
                <a:lnSpc>
                  <a:spcPct val="90000"/>
                </a:lnSpc>
                <a:spcBef>
                  <a:spcPct val="0"/>
                </a:spcBef>
                <a:spcAft>
                  <a:spcPct val="35000"/>
                </a:spcAft>
                <a:buFont typeface="Wingdings" panose="05000000000000000000" pitchFamily="2" charset="2"/>
                <a:buChar char="Ø"/>
              </a:pPr>
              <a:endParaRPr lang="en-GB" sz="1150" dirty="0"/>
            </a:p>
            <a:p>
              <a:pPr marL="171450" lvl="0" indent="-171450" algn="l" defTabSz="400050">
                <a:lnSpc>
                  <a:spcPct val="90000"/>
                </a:lnSpc>
                <a:spcBef>
                  <a:spcPct val="0"/>
                </a:spcBef>
                <a:spcAft>
                  <a:spcPct val="35000"/>
                </a:spcAft>
                <a:buFont typeface="Wingdings" panose="05000000000000000000" pitchFamily="2" charset="2"/>
                <a:buChar char="Ø"/>
              </a:pPr>
              <a:r>
                <a:rPr lang="en-GB" sz="1150" kern="1200" dirty="0"/>
                <a:t>Enforcement functions</a:t>
              </a:r>
            </a:p>
            <a:p>
              <a:pPr marL="171450" lvl="0" indent="-171450" algn="l" defTabSz="400050">
                <a:lnSpc>
                  <a:spcPct val="90000"/>
                </a:lnSpc>
                <a:spcBef>
                  <a:spcPct val="0"/>
                </a:spcBef>
                <a:spcAft>
                  <a:spcPct val="35000"/>
                </a:spcAft>
                <a:buFont typeface="Wingdings" panose="05000000000000000000" pitchFamily="2" charset="2"/>
                <a:buChar char="§"/>
              </a:pPr>
              <a:endParaRPr lang="en-GB" sz="1200" kern="1200" dirty="0"/>
            </a:p>
          </p:txBody>
        </p:sp>
        <p:sp>
          <p:nvSpPr>
            <p:cNvPr id="15" name="Freeform: Shape 14">
              <a:extLst>
                <a:ext uri="{FF2B5EF4-FFF2-40B4-BE49-F238E27FC236}">
                  <a16:creationId xmlns:a16="http://schemas.microsoft.com/office/drawing/2014/main" id="{D74C72A4-9A50-4885-9E2A-F3D8F145624E}"/>
                </a:ext>
              </a:extLst>
            </p:cNvPr>
            <p:cNvSpPr/>
            <p:nvPr/>
          </p:nvSpPr>
          <p:spPr>
            <a:xfrm>
              <a:off x="6657002" y="1904230"/>
              <a:ext cx="1044899" cy="1032201"/>
            </a:xfrm>
            <a:custGeom>
              <a:avLst/>
              <a:gdLst>
                <a:gd name="connsiteX0" fmla="*/ 0 w 794777"/>
                <a:gd name="connsiteY0" fmla="*/ 397389 h 794777"/>
                <a:gd name="connsiteX1" fmla="*/ 397389 w 794777"/>
                <a:gd name="connsiteY1" fmla="*/ 0 h 794777"/>
                <a:gd name="connsiteX2" fmla="*/ 794778 w 794777"/>
                <a:gd name="connsiteY2" fmla="*/ 397389 h 794777"/>
                <a:gd name="connsiteX3" fmla="*/ 397389 w 794777"/>
                <a:gd name="connsiteY3" fmla="*/ 794778 h 794777"/>
                <a:gd name="connsiteX4" fmla="*/ 0 w 794777"/>
                <a:gd name="connsiteY4" fmla="*/ 397389 h 794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777" h="794777">
                  <a:moveTo>
                    <a:pt x="0" y="397389"/>
                  </a:moveTo>
                  <a:cubicBezTo>
                    <a:pt x="0" y="177917"/>
                    <a:pt x="177917" y="0"/>
                    <a:pt x="397389" y="0"/>
                  </a:cubicBezTo>
                  <a:cubicBezTo>
                    <a:pt x="616861" y="0"/>
                    <a:pt x="794778" y="177917"/>
                    <a:pt x="794778" y="397389"/>
                  </a:cubicBezTo>
                  <a:cubicBezTo>
                    <a:pt x="794778" y="616861"/>
                    <a:pt x="616861" y="794778"/>
                    <a:pt x="397389" y="794778"/>
                  </a:cubicBezTo>
                  <a:cubicBezTo>
                    <a:pt x="177917" y="794778"/>
                    <a:pt x="0" y="616861"/>
                    <a:pt x="0" y="397389"/>
                  </a:cubicBezTo>
                  <a:close/>
                </a:path>
              </a:pathLst>
            </a:custGeom>
            <a:solidFill>
              <a:srgbClr val="7030A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6392" tIns="116392" rIns="116392" bIns="116392" numCol="1" spcCol="1270" anchor="ctr" anchorCtr="0">
              <a:noAutofit/>
            </a:bodyPr>
            <a:lstStyle/>
            <a:p>
              <a:pPr marL="0" lvl="0" indent="0" algn="ctr" defTabSz="488950">
                <a:lnSpc>
                  <a:spcPct val="90000"/>
                </a:lnSpc>
                <a:spcBef>
                  <a:spcPct val="0"/>
                </a:spcBef>
                <a:spcAft>
                  <a:spcPct val="35000"/>
                </a:spcAft>
                <a:buNone/>
              </a:pPr>
              <a:r>
                <a:rPr lang="en-GB" sz="1700" kern="1200" dirty="0"/>
                <a:t>Why</a:t>
              </a:r>
            </a:p>
          </p:txBody>
        </p:sp>
      </p:grpSp>
    </p:spTree>
    <p:extLst>
      <p:ext uri="{BB962C8B-B14F-4D97-AF65-F5344CB8AC3E}">
        <p14:creationId xmlns:p14="http://schemas.microsoft.com/office/powerpoint/2010/main" val="1396761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CD021-85C8-4E14-8AC8-A579908A4538}"/>
              </a:ext>
            </a:extLst>
          </p:cNvPr>
          <p:cNvSpPr>
            <a:spLocks noGrp="1"/>
          </p:cNvSpPr>
          <p:nvPr>
            <p:ph type="body" sz="quarter" idx="10"/>
          </p:nvPr>
        </p:nvSpPr>
        <p:spPr/>
        <p:txBody>
          <a:bodyPr/>
          <a:lstStyle/>
          <a:p>
            <a:r>
              <a:rPr lang="en-GB" b="1" dirty="0"/>
              <a:t>What does it mean?</a:t>
            </a:r>
          </a:p>
        </p:txBody>
      </p:sp>
      <p:sp>
        <p:nvSpPr>
          <p:cNvPr id="4" name="Text Placeholder 3">
            <a:extLst>
              <a:ext uri="{FF2B5EF4-FFF2-40B4-BE49-F238E27FC236}">
                <a16:creationId xmlns:a16="http://schemas.microsoft.com/office/drawing/2014/main" id="{936B90D3-06BB-414B-BAC7-9E8453C67E0C}"/>
              </a:ext>
            </a:extLst>
          </p:cNvPr>
          <p:cNvSpPr>
            <a:spLocks noGrp="1"/>
          </p:cNvSpPr>
          <p:nvPr>
            <p:ph type="body" sz="quarter" idx="11"/>
          </p:nvPr>
        </p:nvSpPr>
        <p:spPr/>
        <p:txBody>
          <a:bodyPr/>
          <a:lstStyle/>
          <a:p>
            <a:pPr marL="0" indent="0">
              <a:buNone/>
            </a:pPr>
            <a:endParaRPr lang="en-GB" dirty="0"/>
          </a:p>
          <a:p>
            <a:pPr marL="0" indent="0">
              <a:buNone/>
            </a:pPr>
            <a:endParaRPr lang="en-GB" dirty="0"/>
          </a:p>
        </p:txBody>
      </p:sp>
      <p:grpSp>
        <p:nvGrpSpPr>
          <p:cNvPr id="12" name="Group 11">
            <a:extLst>
              <a:ext uri="{FF2B5EF4-FFF2-40B4-BE49-F238E27FC236}">
                <a16:creationId xmlns:a16="http://schemas.microsoft.com/office/drawing/2014/main" id="{DEEED6DC-610B-4C67-B3CE-9B51FFBFAD83}"/>
              </a:ext>
            </a:extLst>
          </p:cNvPr>
          <p:cNvGrpSpPr/>
          <p:nvPr/>
        </p:nvGrpSpPr>
        <p:grpSpPr>
          <a:xfrm>
            <a:off x="1826673" y="1310848"/>
            <a:ext cx="5440659" cy="3980086"/>
            <a:chOff x="2180100" y="1321121"/>
            <a:chExt cx="5440659" cy="3980086"/>
          </a:xfrm>
        </p:grpSpPr>
        <p:sp>
          <p:nvSpPr>
            <p:cNvPr id="13" name="Freeform: Shape 12">
              <a:extLst>
                <a:ext uri="{FF2B5EF4-FFF2-40B4-BE49-F238E27FC236}">
                  <a16:creationId xmlns:a16="http://schemas.microsoft.com/office/drawing/2014/main" id="{E0488688-4378-471D-8F5D-02B754E8E52C}"/>
                </a:ext>
              </a:extLst>
            </p:cNvPr>
            <p:cNvSpPr/>
            <p:nvPr/>
          </p:nvSpPr>
          <p:spPr>
            <a:xfrm>
              <a:off x="2742765" y="1413060"/>
              <a:ext cx="4877994" cy="1083886"/>
            </a:xfrm>
            <a:custGeom>
              <a:avLst/>
              <a:gdLst>
                <a:gd name="connsiteX0" fmla="*/ 0 w 3702906"/>
                <a:gd name="connsiteY0" fmla="*/ 0 h 1083884"/>
                <a:gd name="connsiteX1" fmla="*/ 3160964 w 3702906"/>
                <a:gd name="connsiteY1" fmla="*/ 0 h 1083884"/>
                <a:gd name="connsiteX2" fmla="*/ 3702906 w 3702906"/>
                <a:gd name="connsiteY2" fmla="*/ 541942 h 1083884"/>
                <a:gd name="connsiteX3" fmla="*/ 3160964 w 3702906"/>
                <a:gd name="connsiteY3" fmla="*/ 1083884 h 1083884"/>
                <a:gd name="connsiteX4" fmla="*/ 0 w 3702906"/>
                <a:gd name="connsiteY4" fmla="*/ 1083884 h 1083884"/>
                <a:gd name="connsiteX5" fmla="*/ 0 w 3702906"/>
                <a:gd name="connsiteY5" fmla="*/ 0 h 108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2906" h="1083884">
                  <a:moveTo>
                    <a:pt x="3702906" y="1083883"/>
                  </a:moveTo>
                  <a:lnTo>
                    <a:pt x="541942" y="1083883"/>
                  </a:lnTo>
                  <a:lnTo>
                    <a:pt x="0" y="541942"/>
                  </a:lnTo>
                  <a:lnTo>
                    <a:pt x="541942" y="1"/>
                  </a:lnTo>
                  <a:lnTo>
                    <a:pt x="3702906" y="1"/>
                  </a:lnTo>
                  <a:lnTo>
                    <a:pt x="3702906" y="1083883"/>
                  </a:lnTo>
                  <a:close/>
                </a:path>
              </a:pathLst>
            </a:custGeom>
            <a:solidFill>
              <a:schemeClr val="bg1">
                <a:alpha val="90000"/>
              </a:schemeClr>
            </a:solidFill>
            <a:ln>
              <a:solidFill>
                <a:srgbClr val="7030A0"/>
              </a:solidFill>
            </a:ln>
          </p:spPr>
          <p:style>
            <a:lnRef idx="2">
              <a:schemeClr val="lt1">
                <a:hueOff val="0"/>
                <a:satOff val="0"/>
                <a:lumOff val="0"/>
                <a:alphaOff val="0"/>
              </a:schemeClr>
            </a:lnRef>
            <a:fillRef idx="1">
              <a:schemeClr val="accent4">
                <a:alpha val="90000"/>
                <a:hueOff val="0"/>
                <a:satOff val="0"/>
                <a:lumOff val="0"/>
                <a:alphaOff val="0"/>
              </a:schemeClr>
            </a:fillRef>
            <a:effectRef idx="0">
              <a:schemeClr val="accent4">
                <a:alpha val="90000"/>
                <a:hueOff val="0"/>
                <a:satOff val="0"/>
                <a:lumOff val="0"/>
                <a:alphaOff val="0"/>
              </a:schemeClr>
            </a:effectRef>
            <a:fontRef idx="minor">
              <a:schemeClr val="lt1"/>
            </a:fontRef>
          </p:style>
          <p:txBody>
            <a:bodyPr spcFirstLastPara="0" vert="horz" wrap="square" lIns="748934" tIns="45721" rIns="85344" bIns="45720" numCol="1" spcCol="1270" anchor="ctr" anchorCtr="0">
              <a:noAutofit/>
            </a:bodyPr>
            <a:lstStyle/>
            <a:p>
              <a:pPr marL="0" lvl="0" indent="0" algn="ctr" defTabSz="533400">
                <a:lnSpc>
                  <a:spcPct val="90000"/>
                </a:lnSpc>
                <a:spcBef>
                  <a:spcPct val="0"/>
                </a:spcBef>
                <a:spcAft>
                  <a:spcPct val="35000"/>
                </a:spcAft>
                <a:buNone/>
              </a:pPr>
              <a:r>
                <a:rPr lang="en-GB" sz="1400" kern="1200" dirty="0">
                  <a:solidFill>
                    <a:schemeClr val="tx1"/>
                  </a:solidFill>
                </a:rPr>
                <a:t>General information gathering power – doesn’t mean under formal investigation</a:t>
              </a:r>
            </a:p>
          </p:txBody>
        </p:sp>
        <p:sp>
          <p:nvSpPr>
            <p:cNvPr id="14" name="Oval 13" descr="Eye">
              <a:extLst>
                <a:ext uri="{FF2B5EF4-FFF2-40B4-BE49-F238E27FC236}">
                  <a16:creationId xmlns:a16="http://schemas.microsoft.com/office/drawing/2014/main" id="{4DAD3276-CDC5-4B1E-894A-27EA35F37656}"/>
                </a:ext>
              </a:extLst>
            </p:cNvPr>
            <p:cNvSpPr/>
            <p:nvPr/>
          </p:nvSpPr>
          <p:spPr>
            <a:xfrm>
              <a:off x="2180100" y="1321121"/>
              <a:ext cx="1083884" cy="1083884"/>
            </a:xfrm>
            <a:prstGeom prst="ellipse">
              <a:avLst/>
            </a:prstGeom>
            <a:pattFill prst="pct5">
              <a:fgClr>
                <a:schemeClr val="accent4">
                  <a:tint val="50000"/>
                  <a:hueOff val="-9490"/>
                  <a:satOff val="-505"/>
                  <a:lumOff val="7147"/>
                </a:schemeClr>
              </a:fgClr>
              <a:bgClr>
                <a:schemeClr val="bg1"/>
              </a:bgClr>
            </a:pattFill>
            <a:ln w="22225">
              <a:solidFill>
                <a:srgbClr val="7030A0"/>
              </a:solidFill>
            </a:ln>
          </p:spPr>
          <p:style>
            <a:lnRef idx="1">
              <a:schemeClr val="accent4"/>
            </a:lnRef>
            <a:fillRef idx="2">
              <a:schemeClr val="accent4"/>
            </a:fillRef>
            <a:effectRef idx="1">
              <a:schemeClr val="accent4"/>
            </a:effectRef>
            <a:fontRef idx="minor">
              <a:schemeClr val="lt1">
                <a:hueOff val="0"/>
                <a:satOff val="0"/>
                <a:lumOff val="0"/>
                <a:alphaOff val="0"/>
              </a:schemeClr>
            </a:fontRef>
          </p:style>
        </p:sp>
        <p:sp>
          <p:nvSpPr>
            <p:cNvPr id="15" name="Freeform: Shape 14">
              <a:extLst>
                <a:ext uri="{FF2B5EF4-FFF2-40B4-BE49-F238E27FC236}">
                  <a16:creationId xmlns:a16="http://schemas.microsoft.com/office/drawing/2014/main" id="{00088CE1-14A2-45DE-8D50-704E517E3298}"/>
                </a:ext>
              </a:extLst>
            </p:cNvPr>
            <p:cNvSpPr/>
            <p:nvPr/>
          </p:nvSpPr>
          <p:spPr>
            <a:xfrm>
              <a:off x="2792554" y="2767857"/>
              <a:ext cx="4828205" cy="1083884"/>
            </a:xfrm>
            <a:custGeom>
              <a:avLst/>
              <a:gdLst>
                <a:gd name="connsiteX0" fmla="*/ 0 w 3702906"/>
                <a:gd name="connsiteY0" fmla="*/ 0 h 1083884"/>
                <a:gd name="connsiteX1" fmla="*/ 3160964 w 3702906"/>
                <a:gd name="connsiteY1" fmla="*/ 0 h 1083884"/>
                <a:gd name="connsiteX2" fmla="*/ 3702906 w 3702906"/>
                <a:gd name="connsiteY2" fmla="*/ 541942 h 1083884"/>
                <a:gd name="connsiteX3" fmla="*/ 3160964 w 3702906"/>
                <a:gd name="connsiteY3" fmla="*/ 1083884 h 1083884"/>
                <a:gd name="connsiteX4" fmla="*/ 0 w 3702906"/>
                <a:gd name="connsiteY4" fmla="*/ 1083884 h 1083884"/>
                <a:gd name="connsiteX5" fmla="*/ 0 w 3702906"/>
                <a:gd name="connsiteY5" fmla="*/ 0 h 108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2906" h="1083884">
                  <a:moveTo>
                    <a:pt x="3702906" y="1083883"/>
                  </a:moveTo>
                  <a:lnTo>
                    <a:pt x="541942" y="1083883"/>
                  </a:lnTo>
                  <a:lnTo>
                    <a:pt x="0" y="541942"/>
                  </a:lnTo>
                  <a:lnTo>
                    <a:pt x="541942" y="1"/>
                  </a:lnTo>
                  <a:lnTo>
                    <a:pt x="3702906" y="1"/>
                  </a:lnTo>
                  <a:lnTo>
                    <a:pt x="3702906" y="1083883"/>
                  </a:lnTo>
                  <a:close/>
                </a:path>
              </a:pathLst>
            </a:custGeom>
            <a:solidFill>
              <a:schemeClr val="bg1">
                <a:alpha val="70000"/>
              </a:schemeClr>
            </a:solidFill>
            <a:ln>
              <a:solidFill>
                <a:srgbClr val="7030A0"/>
              </a:solidFill>
            </a:ln>
          </p:spPr>
          <p:style>
            <a:lnRef idx="2">
              <a:schemeClr val="lt1">
                <a:hueOff val="0"/>
                <a:satOff val="0"/>
                <a:lumOff val="0"/>
                <a:alphaOff val="0"/>
              </a:schemeClr>
            </a:lnRef>
            <a:fillRef idx="1">
              <a:schemeClr val="accent4">
                <a:alpha val="90000"/>
                <a:hueOff val="0"/>
                <a:satOff val="0"/>
                <a:lumOff val="0"/>
                <a:alphaOff val="-20000"/>
              </a:schemeClr>
            </a:fillRef>
            <a:effectRef idx="0">
              <a:schemeClr val="accent4">
                <a:alpha val="90000"/>
                <a:hueOff val="0"/>
                <a:satOff val="0"/>
                <a:lumOff val="0"/>
                <a:alphaOff val="-20000"/>
              </a:schemeClr>
            </a:effectRef>
            <a:fontRef idx="minor">
              <a:schemeClr val="lt1"/>
            </a:fontRef>
          </p:style>
          <p:txBody>
            <a:bodyPr spcFirstLastPara="0" vert="horz" wrap="square" lIns="748934" tIns="45720" rIns="85344" bIns="45720" numCol="1" spcCol="1270" anchor="ctr" anchorCtr="0">
              <a:noAutofit/>
            </a:bodyPr>
            <a:lstStyle/>
            <a:p>
              <a:pPr marL="0" lvl="0" indent="0" algn="ctr" defTabSz="533400">
                <a:lnSpc>
                  <a:spcPct val="90000"/>
                </a:lnSpc>
                <a:spcBef>
                  <a:spcPct val="0"/>
                </a:spcBef>
                <a:spcAft>
                  <a:spcPct val="35000"/>
                </a:spcAft>
                <a:buNone/>
              </a:pPr>
              <a:r>
                <a:rPr lang="en-GB" sz="1400" kern="1200" dirty="0">
                  <a:solidFill>
                    <a:schemeClr val="tx1"/>
                  </a:solidFill>
                </a:rPr>
                <a:t>No need for link between any regulatory concerns and the firm itself – purpose may relate to other parties or broader statutory functions</a:t>
              </a:r>
            </a:p>
          </p:txBody>
        </p:sp>
        <p:sp>
          <p:nvSpPr>
            <p:cNvPr id="16" name="Oval 15">
              <a:extLst>
                <a:ext uri="{FF2B5EF4-FFF2-40B4-BE49-F238E27FC236}">
                  <a16:creationId xmlns:a16="http://schemas.microsoft.com/office/drawing/2014/main" id="{B05EC942-E4C4-455B-A6DC-200719782347}"/>
                </a:ext>
              </a:extLst>
            </p:cNvPr>
            <p:cNvSpPr/>
            <p:nvPr/>
          </p:nvSpPr>
          <p:spPr>
            <a:xfrm>
              <a:off x="2185715" y="2807161"/>
              <a:ext cx="1083884" cy="1083884"/>
            </a:xfrm>
            <a:prstGeom prst="ellipse">
              <a:avLst/>
            </a:prstGeom>
            <a:pattFill prst="pct5">
              <a:fgClr>
                <a:schemeClr val="accent4">
                  <a:tint val="50000"/>
                  <a:hueOff val="-9490"/>
                  <a:satOff val="-505"/>
                  <a:lumOff val="7147"/>
                </a:schemeClr>
              </a:fgClr>
              <a:bgClr>
                <a:schemeClr val="bg1"/>
              </a:bgClr>
            </a:pattFill>
            <a:ln>
              <a:solidFill>
                <a:srgbClr val="7030A0"/>
              </a:solidFill>
            </a:ln>
          </p:spPr>
          <p:style>
            <a:lnRef idx="2">
              <a:schemeClr val="lt1">
                <a:hueOff val="0"/>
                <a:satOff val="0"/>
                <a:lumOff val="0"/>
                <a:alphaOff val="0"/>
              </a:schemeClr>
            </a:lnRef>
            <a:fillRef idx="1">
              <a:schemeClr val="accent4">
                <a:tint val="50000"/>
                <a:alpha val="90000"/>
                <a:hueOff val="-9490"/>
                <a:satOff val="-505"/>
                <a:lumOff val="7147"/>
                <a:alphaOff val="-20000"/>
              </a:schemeClr>
            </a:fillRef>
            <a:effectRef idx="0">
              <a:schemeClr val="accent4">
                <a:tint val="50000"/>
                <a:alpha val="90000"/>
                <a:hueOff val="-9490"/>
                <a:satOff val="-505"/>
                <a:lumOff val="7147"/>
                <a:alphaOff val="-2000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2B598A44-8FFC-44F2-B924-3DF73CC3A4F9}"/>
                </a:ext>
              </a:extLst>
            </p:cNvPr>
            <p:cNvSpPr/>
            <p:nvPr/>
          </p:nvSpPr>
          <p:spPr>
            <a:xfrm>
              <a:off x="2742765" y="4217322"/>
              <a:ext cx="4828204" cy="1083885"/>
            </a:xfrm>
            <a:custGeom>
              <a:avLst/>
              <a:gdLst>
                <a:gd name="connsiteX0" fmla="*/ 0 w 3702906"/>
                <a:gd name="connsiteY0" fmla="*/ 0 h 1083884"/>
                <a:gd name="connsiteX1" fmla="*/ 3160964 w 3702906"/>
                <a:gd name="connsiteY1" fmla="*/ 0 h 1083884"/>
                <a:gd name="connsiteX2" fmla="*/ 3702906 w 3702906"/>
                <a:gd name="connsiteY2" fmla="*/ 541942 h 1083884"/>
                <a:gd name="connsiteX3" fmla="*/ 3160964 w 3702906"/>
                <a:gd name="connsiteY3" fmla="*/ 1083884 h 1083884"/>
                <a:gd name="connsiteX4" fmla="*/ 0 w 3702906"/>
                <a:gd name="connsiteY4" fmla="*/ 1083884 h 1083884"/>
                <a:gd name="connsiteX5" fmla="*/ 0 w 3702906"/>
                <a:gd name="connsiteY5" fmla="*/ 0 h 108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2906" h="1083884">
                  <a:moveTo>
                    <a:pt x="3702906" y="1083883"/>
                  </a:moveTo>
                  <a:lnTo>
                    <a:pt x="541942" y="1083883"/>
                  </a:lnTo>
                  <a:lnTo>
                    <a:pt x="0" y="541942"/>
                  </a:lnTo>
                  <a:lnTo>
                    <a:pt x="541942" y="1"/>
                  </a:lnTo>
                  <a:lnTo>
                    <a:pt x="3702906" y="1"/>
                  </a:lnTo>
                  <a:lnTo>
                    <a:pt x="3702906" y="1083883"/>
                  </a:lnTo>
                  <a:close/>
                </a:path>
              </a:pathLst>
            </a:custGeom>
            <a:solidFill>
              <a:schemeClr val="bg1">
                <a:alpha val="50000"/>
              </a:schemeClr>
            </a:solidFill>
            <a:ln>
              <a:solidFill>
                <a:srgbClr val="7030A0"/>
              </a:solidFill>
            </a:ln>
          </p:spPr>
          <p:style>
            <a:lnRef idx="2">
              <a:schemeClr val="lt1">
                <a:hueOff val="0"/>
                <a:satOff val="0"/>
                <a:lumOff val="0"/>
                <a:alphaOff val="0"/>
              </a:schemeClr>
            </a:lnRef>
            <a:fillRef idx="1">
              <a:schemeClr val="accent4">
                <a:alpha val="90000"/>
                <a:hueOff val="0"/>
                <a:satOff val="0"/>
                <a:lumOff val="0"/>
                <a:alphaOff val="-40000"/>
              </a:schemeClr>
            </a:fillRef>
            <a:effectRef idx="0">
              <a:schemeClr val="accent4">
                <a:alpha val="90000"/>
                <a:hueOff val="0"/>
                <a:satOff val="0"/>
                <a:lumOff val="0"/>
                <a:alphaOff val="-40000"/>
              </a:schemeClr>
            </a:effectRef>
            <a:fontRef idx="minor">
              <a:schemeClr val="lt1"/>
            </a:fontRef>
          </p:style>
          <p:txBody>
            <a:bodyPr spcFirstLastPara="0" vert="horz" wrap="square" lIns="748934" tIns="45721" rIns="85344" bIns="45720" numCol="1" spcCol="1270" anchor="ctr" anchorCtr="0">
              <a:noAutofit/>
            </a:bodyPr>
            <a:lstStyle/>
            <a:p>
              <a:pPr marL="0" lvl="0" indent="0" algn="ctr" defTabSz="533400">
                <a:lnSpc>
                  <a:spcPct val="90000"/>
                </a:lnSpc>
                <a:spcBef>
                  <a:spcPct val="0"/>
                </a:spcBef>
                <a:spcAft>
                  <a:spcPct val="35000"/>
                </a:spcAft>
                <a:buNone/>
              </a:pPr>
              <a:r>
                <a:rPr lang="en-GB" sz="1400" kern="1200" dirty="0">
                  <a:solidFill>
                    <a:schemeClr val="tx1"/>
                  </a:solidFill>
                </a:rPr>
                <a:t>May recognise data requested subject to third party confidentiality/privacy obligations</a:t>
              </a:r>
            </a:p>
          </p:txBody>
        </p:sp>
        <p:sp>
          <p:nvSpPr>
            <p:cNvPr id="18" name="Oval 17">
              <a:extLst>
                <a:ext uri="{FF2B5EF4-FFF2-40B4-BE49-F238E27FC236}">
                  <a16:creationId xmlns:a16="http://schemas.microsoft.com/office/drawing/2014/main" id="{49152A77-257C-42BD-AA22-AC1F4B720776}"/>
                </a:ext>
              </a:extLst>
            </p:cNvPr>
            <p:cNvSpPr/>
            <p:nvPr/>
          </p:nvSpPr>
          <p:spPr>
            <a:xfrm>
              <a:off x="2185715" y="4214593"/>
              <a:ext cx="1083884" cy="1083884"/>
            </a:xfrm>
            <a:prstGeom prst="ellipse">
              <a:avLst/>
            </a:prstGeom>
            <a:pattFill prst="pct5">
              <a:fgClr>
                <a:schemeClr val="accent4">
                  <a:tint val="50000"/>
                  <a:hueOff val="-18981"/>
                  <a:satOff val="-1009"/>
                  <a:lumOff val="14295"/>
                </a:schemeClr>
              </a:fgClr>
              <a:bgClr>
                <a:schemeClr val="bg1"/>
              </a:bgClr>
            </a:pattFill>
            <a:ln>
              <a:solidFill>
                <a:srgbClr val="7030A0"/>
              </a:solidFill>
            </a:ln>
          </p:spPr>
          <p:style>
            <a:lnRef idx="2">
              <a:schemeClr val="lt1">
                <a:hueOff val="0"/>
                <a:satOff val="0"/>
                <a:lumOff val="0"/>
                <a:alphaOff val="0"/>
              </a:schemeClr>
            </a:lnRef>
            <a:fillRef idx="1">
              <a:schemeClr val="accent4">
                <a:tint val="50000"/>
                <a:alpha val="90000"/>
                <a:hueOff val="-18981"/>
                <a:satOff val="-1009"/>
                <a:lumOff val="14295"/>
                <a:alphaOff val="-40000"/>
              </a:schemeClr>
            </a:fillRef>
            <a:effectRef idx="0">
              <a:schemeClr val="accent4">
                <a:tint val="50000"/>
                <a:alpha val="90000"/>
                <a:hueOff val="-18981"/>
                <a:satOff val="-1009"/>
                <a:lumOff val="14295"/>
                <a:alphaOff val="-40000"/>
              </a:schemeClr>
            </a:effectRef>
            <a:fontRef idx="minor">
              <a:schemeClr val="lt1">
                <a:hueOff val="0"/>
                <a:satOff val="0"/>
                <a:lumOff val="0"/>
                <a:alphaOff val="0"/>
              </a:schemeClr>
            </a:fontRef>
          </p:style>
        </p:sp>
      </p:grpSp>
      <p:sp>
        <p:nvSpPr>
          <p:cNvPr id="19" name="Freeform: Shape 18">
            <a:extLst>
              <a:ext uri="{FF2B5EF4-FFF2-40B4-BE49-F238E27FC236}">
                <a16:creationId xmlns:a16="http://schemas.microsoft.com/office/drawing/2014/main" id="{58126A87-1BBA-4CD6-BF71-AEDEF86F3A4C}"/>
              </a:ext>
            </a:extLst>
          </p:cNvPr>
          <p:cNvSpPr/>
          <p:nvPr/>
        </p:nvSpPr>
        <p:spPr>
          <a:xfrm>
            <a:off x="2393612" y="5481538"/>
            <a:ext cx="4810364" cy="1083885"/>
          </a:xfrm>
          <a:custGeom>
            <a:avLst/>
            <a:gdLst>
              <a:gd name="connsiteX0" fmla="*/ 0 w 3702906"/>
              <a:gd name="connsiteY0" fmla="*/ 0 h 1083884"/>
              <a:gd name="connsiteX1" fmla="*/ 3160964 w 3702906"/>
              <a:gd name="connsiteY1" fmla="*/ 0 h 1083884"/>
              <a:gd name="connsiteX2" fmla="*/ 3702906 w 3702906"/>
              <a:gd name="connsiteY2" fmla="*/ 541942 h 1083884"/>
              <a:gd name="connsiteX3" fmla="*/ 3160964 w 3702906"/>
              <a:gd name="connsiteY3" fmla="*/ 1083884 h 1083884"/>
              <a:gd name="connsiteX4" fmla="*/ 0 w 3702906"/>
              <a:gd name="connsiteY4" fmla="*/ 1083884 h 1083884"/>
              <a:gd name="connsiteX5" fmla="*/ 0 w 3702906"/>
              <a:gd name="connsiteY5" fmla="*/ 0 h 108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2906" h="1083884">
                <a:moveTo>
                  <a:pt x="3702906" y="1083883"/>
                </a:moveTo>
                <a:lnTo>
                  <a:pt x="541942" y="1083883"/>
                </a:lnTo>
                <a:lnTo>
                  <a:pt x="0" y="541942"/>
                </a:lnTo>
                <a:lnTo>
                  <a:pt x="541942" y="1"/>
                </a:lnTo>
                <a:lnTo>
                  <a:pt x="3702906" y="1"/>
                </a:lnTo>
                <a:lnTo>
                  <a:pt x="3702906" y="1083883"/>
                </a:lnTo>
                <a:close/>
              </a:path>
            </a:pathLst>
          </a:custGeom>
          <a:solidFill>
            <a:schemeClr val="bg1">
              <a:alpha val="50000"/>
            </a:schemeClr>
          </a:solidFill>
          <a:ln>
            <a:solidFill>
              <a:srgbClr val="7030A0"/>
            </a:solidFill>
          </a:ln>
        </p:spPr>
        <p:style>
          <a:lnRef idx="2">
            <a:schemeClr val="lt1">
              <a:hueOff val="0"/>
              <a:satOff val="0"/>
              <a:lumOff val="0"/>
              <a:alphaOff val="0"/>
            </a:schemeClr>
          </a:lnRef>
          <a:fillRef idx="1">
            <a:schemeClr val="accent4">
              <a:alpha val="90000"/>
              <a:hueOff val="0"/>
              <a:satOff val="0"/>
              <a:lumOff val="0"/>
              <a:alphaOff val="-40000"/>
            </a:schemeClr>
          </a:fillRef>
          <a:effectRef idx="0">
            <a:schemeClr val="accent4">
              <a:alpha val="90000"/>
              <a:hueOff val="0"/>
              <a:satOff val="0"/>
              <a:lumOff val="0"/>
              <a:alphaOff val="-40000"/>
            </a:schemeClr>
          </a:effectRef>
          <a:fontRef idx="minor">
            <a:schemeClr val="lt1"/>
          </a:fontRef>
        </p:style>
        <p:txBody>
          <a:bodyPr spcFirstLastPara="0" vert="horz" wrap="square" lIns="748934" tIns="45721" rIns="85344" bIns="45720" numCol="1" spcCol="1270" anchor="ctr" anchorCtr="0">
            <a:noAutofit/>
          </a:bodyPr>
          <a:lstStyle/>
          <a:p>
            <a:pPr marL="0" lvl="0" indent="0" algn="ctr" defTabSz="533400">
              <a:lnSpc>
                <a:spcPct val="90000"/>
              </a:lnSpc>
              <a:spcBef>
                <a:spcPct val="0"/>
              </a:spcBef>
              <a:spcAft>
                <a:spcPct val="35000"/>
              </a:spcAft>
              <a:buNone/>
            </a:pPr>
            <a:r>
              <a:rPr lang="en-GB" sz="1400" kern="1200" dirty="0">
                <a:solidFill>
                  <a:schemeClr val="tx1"/>
                </a:solidFill>
              </a:rPr>
              <a:t>Or perhaps firm not authorised (no Principle 11), or regulator concerned won’t cooperate, or potential data integrity/retention issues</a:t>
            </a:r>
          </a:p>
        </p:txBody>
      </p:sp>
      <p:sp>
        <p:nvSpPr>
          <p:cNvPr id="11" name="Oval 10">
            <a:extLst>
              <a:ext uri="{FF2B5EF4-FFF2-40B4-BE49-F238E27FC236}">
                <a16:creationId xmlns:a16="http://schemas.microsoft.com/office/drawing/2014/main" id="{CC594708-BC06-43C3-A5AB-F0B575AEC531}"/>
              </a:ext>
            </a:extLst>
          </p:cNvPr>
          <p:cNvSpPr/>
          <p:nvPr/>
        </p:nvSpPr>
        <p:spPr>
          <a:xfrm>
            <a:off x="1801826" y="5424676"/>
            <a:ext cx="1083884" cy="1083884"/>
          </a:xfrm>
          <a:prstGeom prst="ellipse">
            <a:avLst/>
          </a:prstGeom>
          <a:pattFill prst="pct5">
            <a:fgClr>
              <a:schemeClr val="bg1"/>
            </a:fgClr>
            <a:bgClr>
              <a:schemeClr val="bg1"/>
            </a:bgClr>
          </a:pattFill>
          <a:ln>
            <a:solidFill>
              <a:srgbClr val="7030A0"/>
            </a:solidFill>
          </a:ln>
        </p:spPr>
        <p:style>
          <a:lnRef idx="2">
            <a:schemeClr val="lt1">
              <a:hueOff val="0"/>
              <a:satOff val="0"/>
              <a:lumOff val="0"/>
              <a:alphaOff val="0"/>
            </a:schemeClr>
          </a:lnRef>
          <a:fillRef idx="1">
            <a:schemeClr val="accent4">
              <a:tint val="50000"/>
              <a:alpha val="90000"/>
              <a:hueOff val="0"/>
              <a:satOff val="0"/>
              <a:lumOff val="0"/>
              <a:alphaOff val="0"/>
            </a:schemeClr>
          </a:fillRef>
          <a:effectRef idx="0">
            <a:schemeClr val="accent4">
              <a:tint val="50000"/>
              <a:alpha val="90000"/>
              <a:hueOff val="0"/>
              <a:satOff val="0"/>
              <a:lumOff val="0"/>
              <a:alphaOff val="0"/>
            </a:schemeClr>
          </a:effectRef>
          <a:fontRef idx="minor">
            <a:schemeClr val="lt1">
              <a:hueOff val="0"/>
              <a:satOff val="0"/>
              <a:lumOff val="0"/>
              <a:alphaOff val="0"/>
            </a:schemeClr>
          </a:fontRef>
        </p:style>
      </p:sp>
      <p:pic>
        <p:nvPicPr>
          <p:cNvPr id="23" name="Graphic 22" descr="Connections">
            <a:extLst>
              <a:ext uri="{FF2B5EF4-FFF2-40B4-BE49-F238E27FC236}">
                <a16:creationId xmlns:a16="http://schemas.microsoft.com/office/drawing/2014/main" id="{3CDA1946-8096-47A2-B7C6-71FFE7B0EF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3977" y="2952284"/>
            <a:ext cx="773670" cy="797200"/>
          </a:xfrm>
          <a:prstGeom prst="rect">
            <a:avLst/>
          </a:prstGeom>
        </p:spPr>
      </p:pic>
      <p:pic>
        <p:nvPicPr>
          <p:cNvPr id="25" name="Graphic 24" descr="Blind">
            <a:extLst>
              <a:ext uri="{FF2B5EF4-FFF2-40B4-BE49-F238E27FC236}">
                <a16:creationId xmlns:a16="http://schemas.microsoft.com/office/drawing/2014/main" id="{4CDD7142-4B25-49BB-9A7F-165F94EF5C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35249" y="4399020"/>
            <a:ext cx="758172" cy="758172"/>
          </a:xfrm>
          <a:prstGeom prst="rect">
            <a:avLst/>
          </a:prstGeom>
        </p:spPr>
      </p:pic>
      <p:pic>
        <p:nvPicPr>
          <p:cNvPr id="27" name="Graphic 26" descr="Magnifying glass">
            <a:extLst>
              <a:ext uri="{FF2B5EF4-FFF2-40B4-BE49-F238E27FC236}">
                <a16:creationId xmlns:a16="http://schemas.microsoft.com/office/drawing/2014/main" id="{16596B1D-26AD-4394-9769-D409814C6A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92140" y="1550694"/>
            <a:ext cx="594396" cy="621300"/>
          </a:xfrm>
          <a:prstGeom prst="rect">
            <a:avLst/>
          </a:prstGeom>
        </p:spPr>
      </p:pic>
      <p:pic>
        <p:nvPicPr>
          <p:cNvPr id="29" name="Graphic 28" descr="Playbook">
            <a:extLst>
              <a:ext uri="{FF2B5EF4-FFF2-40B4-BE49-F238E27FC236}">
                <a16:creationId xmlns:a16="http://schemas.microsoft.com/office/drawing/2014/main" id="{D4D39058-B3D1-4B72-86F7-F01EA3842D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43977" y="5543959"/>
            <a:ext cx="818470" cy="818470"/>
          </a:xfrm>
          <a:prstGeom prst="rect">
            <a:avLst/>
          </a:prstGeom>
        </p:spPr>
      </p:pic>
    </p:spTree>
    <p:extLst>
      <p:ext uri="{BB962C8B-B14F-4D97-AF65-F5344CB8AC3E}">
        <p14:creationId xmlns:p14="http://schemas.microsoft.com/office/powerpoint/2010/main" val="3638751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1AFEDA-A4A7-4C1A-8D6A-72117CBBAF34}"/>
              </a:ext>
            </a:extLst>
          </p:cNvPr>
          <p:cNvSpPr>
            <a:spLocks noGrp="1"/>
          </p:cNvSpPr>
          <p:nvPr>
            <p:ph type="body" sz="quarter" idx="10"/>
          </p:nvPr>
        </p:nvSpPr>
        <p:spPr/>
        <p:txBody>
          <a:bodyPr/>
          <a:lstStyle/>
          <a:p>
            <a:r>
              <a:rPr lang="en-GB" b="1" dirty="0"/>
              <a:t>Who can you discuss it with? (1)</a:t>
            </a:r>
          </a:p>
        </p:txBody>
      </p:sp>
      <p:sp>
        <p:nvSpPr>
          <p:cNvPr id="5" name="Text Placeholder 4">
            <a:extLst>
              <a:ext uri="{FF2B5EF4-FFF2-40B4-BE49-F238E27FC236}">
                <a16:creationId xmlns:a16="http://schemas.microsoft.com/office/drawing/2014/main" id="{8FAAB551-3D5B-42EE-82E2-A51A84F77645}"/>
              </a:ext>
            </a:extLst>
          </p:cNvPr>
          <p:cNvSpPr>
            <a:spLocks noGrp="1"/>
          </p:cNvSpPr>
          <p:nvPr>
            <p:ph type="body" sz="quarter" idx="11"/>
          </p:nvPr>
        </p:nvSpPr>
        <p:spPr>
          <a:xfrm>
            <a:off x="432000" y="1629357"/>
            <a:ext cx="8280000" cy="4823979"/>
          </a:xfrm>
          <a:solidFill>
            <a:schemeClr val="bg2"/>
          </a:solidFill>
          <a:ln w="15875">
            <a:solidFill>
              <a:srgbClr val="7030A0"/>
            </a:solidFill>
          </a:ln>
        </p:spPr>
        <p:txBody>
          <a:bodyPr/>
          <a:lstStyle/>
          <a:p>
            <a:pPr marL="88900" lvl="2" indent="0">
              <a:buNone/>
            </a:pPr>
            <a:endParaRPr lang="en-GB" sz="1350" dirty="0"/>
          </a:p>
          <a:p>
            <a:pPr marL="88900" lvl="2" indent="0">
              <a:buNone/>
            </a:pPr>
            <a:endParaRPr lang="en-GB" sz="1350" dirty="0"/>
          </a:p>
          <a:p>
            <a:pPr marL="449263" lvl="2" indent="-360363">
              <a:buFont typeface="Wingdings" panose="05000000000000000000" pitchFamily="2" charset="2"/>
              <a:buChar char="Ø"/>
            </a:pPr>
            <a:r>
              <a:rPr lang="en-GB" sz="1800" dirty="0"/>
              <a:t>Notice will usually include confidentiality warning</a:t>
            </a:r>
          </a:p>
          <a:p>
            <a:pPr marL="449263" lvl="2" indent="-360363">
              <a:buFont typeface="Wingdings" panose="05000000000000000000" pitchFamily="2" charset="2"/>
              <a:buChar char="Ø"/>
            </a:pPr>
            <a:r>
              <a:rPr lang="en-GB" sz="1800" dirty="0"/>
              <a:t>Doesn’t prohibit from consulting with internal and external counsel</a:t>
            </a:r>
          </a:p>
          <a:p>
            <a:pPr marL="449263" lvl="2" indent="-360363">
              <a:buFont typeface="Wingdings" panose="05000000000000000000" pitchFamily="2" charset="2"/>
              <a:buChar char="Ø"/>
            </a:pPr>
            <a:r>
              <a:rPr lang="en-GB" sz="1800" dirty="0">
                <a:solidFill>
                  <a:srgbClr val="7030A0"/>
                </a:solidFill>
              </a:rPr>
              <a:t>But</a:t>
            </a:r>
            <a:r>
              <a:rPr lang="en-GB" sz="1800" dirty="0"/>
              <a:t> limit knowledge and circulation internally:</a:t>
            </a:r>
          </a:p>
          <a:p>
            <a:pPr marL="700088" lvl="3" indent="-250825">
              <a:buFont typeface="Wingdings" panose="05000000000000000000" pitchFamily="2" charset="2"/>
              <a:buChar char="Ø"/>
            </a:pPr>
            <a:r>
              <a:rPr lang="en-GB" sz="1800" dirty="0"/>
              <a:t>Guard against risk of prejudicing/impeding FCA investigation</a:t>
            </a:r>
          </a:p>
          <a:p>
            <a:pPr marL="700088" lvl="3" indent="-250825">
              <a:buFont typeface="Wingdings" panose="05000000000000000000" pitchFamily="2" charset="2"/>
              <a:buChar char="Ø"/>
            </a:pPr>
            <a:r>
              <a:rPr lang="en-GB" sz="1800" dirty="0"/>
              <a:t>Prevent circulation of damaging rumours</a:t>
            </a:r>
          </a:p>
          <a:p>
            <a:pPr marL="700088" lvl="3" indent="-250825">
              <a:buFont typeface="Wingdings" panose="05000000000000000000" pitchFamily="2" charset="2"/>
              <a:buChar char="Ø"/>
            </a:pPr>
            <a:r>
              <a:rPr lang="en-GB" sz="1800" dirty="0"/>
              <a:t>Mitigate risk of destruction of evidence</a:t>
            </a:r>
          </a:p>
          <a:p>
            <a:pPr marL="700088" lvl="3" indent="-250825">
              <a:buFont typeface="Wingdings" panose="05000000000000000000" pitchFamily="2" charset="2"/>
              <a:buChar char="Ø"/>
            </a:pPr>
            <a:r>
              <a:rPr lang="en-GB" sz="1800" dirty="0"/>
              <a:t>Avoid risk of ‘unauthorised disclosure’:</a:t>
            </a:r>
          </a:p>
          <a:p>
            <a:pPr marL="715963" lvl="2" indent="0">
              <a:buNone/>
            </a:pPr>
            <a:r>
              <a:rPr lang="en-GB" sz="1800" dirty="0">
                <a:solidFill>
                  <a:srgbClr val="7030A0"/>
                </a:solidFill>
              </a:rPr>
              <a:t>Occasionally notice may include information provided to the regulator by another party – this information is likely to be protected under s348 FSMA - criminal offence to make an unauthorised disclosure</a:t>
            </a:r>
          </a:p>
          <a:p>
            <a:pPr marL="715963" lvl="2" indent="0">
              <a:buNone/>
            </a:pPr>
            <a:endParaRPr lang="en-GB" sz="1400" dirty="0">
              <a:solidFill>
                <a:srgbClr val="7030A0"/>
              </a:solidFill>
            </a:endParaRPr>
          </a:p>
          <a:p>
            <a:pPr marL="0" indent="0">
              <a:buNone/>
            </a:pPr>
            <a:endParaRPr lang="en-GB" dirty="0"/>
          </a:p>
        </p:txBody>
      </p:sp>
    </p:spTree>
    <p:extLst>
      <p:ext uri="{BB962C8B-B14F-4D97-AF65-F5344CB8AC3E}">
        <p14:creationId xmlns:p14="http://schemas.microsoft.com/office/powerpoint/2010/main" val="4250228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1AFEDA-A4A7-4C1A-8D6A-72117CBBAF34}"/>
              </a:ext>
            </a:extLst>
          </p:cNvPr>
          <p:cNvSpPr>
            <a:spLocks noGrp="1"/>
          </p:cNvSpPr>
          <p:nvPr>
            <p:ph type="body" sz="quarter" idx="10"/>
          </p:nvPr>
        </p:nvSpPr>
        <p:spPr/>
        <p:txBody>
          <a:bodyPr/>
          <a:lstStyle/>
          <a:p>
            <a:r>
              <a:rPr lang="en-GB" b="1" dirty="0"/>
              <a:t>Who can you discuss it with? (2)</a:t>
            </a:r>
          </a:p>
        </p:txBody>
      </p:sp>
      <p:sp>
        <p:nvSpPr>
          <p:cNvPr id="6" name="Text Placeholder 5">
            <a:extLst>
              <a:ext uri="{FF2B5EF4-FFF2-40B4-BE49-F238E27FC236}">
                <a16:creationId xmlns:a16="http://schemas.microsoft.com/office/drawing/2014/main" id="{CEEA2F2B-2A56-4474-9201-125E0EFA0C67}"/>
              </a:ext>
            </a:extLst>
          </p:cNvPr>
          <p:cNvSpPr>
            <a:spLocks noGrp="1"/>
          </p:cNvSpPr>
          <p:nvPr>
            <p:ph type="body" sz="quarter" idx="12"/>
          </p:nvPr>
        </p:nvSpPr>
        <p:spPr>
          <a:xfrm>
            <a:off x="4755600" y="3493212"/>
            <a:ext cx="3776840" cy="3044388"/>
          </a:xfrm>
        </p:spPr>
        <p:txBody>
          <a:bodyPr/>
          <a:lstStyle/>
          <a:p>
            <a:r>
              <a:rPr lang="en-GB" sz="1200" dirty="0">
                <a:solidFill>
                  <a:schemeClr val="accent1">
                    <a:lumMod val="90000"/>
                    <a:lumOff val="10000"/>
                  </a:schemeClr>
                </a:solidFill>
              </a:rPr>
              <a:t>Inappropriate handling of information requirements can hinder, or even compromise, preliminary reviews / investigations into suspected market abuse.</a:t>
            </a:r>
          </a:p>
          <a:p>
            <a:endParaRPr lang="en-GB" sz="1200" dirty="0">
              <a:solidFill>
                <a:schemeClr val="accent1">
                  <a:lumMod val="90000"/>
                  <a:lumOff val="10000"/>
                </a:schemeClr>
              </a:solidFill>
            </a:endParaRPr>
          </a:p>
          <a:p>
            <a:r>
              <a:rPr lang="en-GB" sz="1200" dirty="0">
                <a:solidFill>
                  <a:schemeClr val="accent1">
                    <a:lumMod val="90000"/>
                    <a:lumOff val="10000"/>
                  </a:schemeClr>
                </a:solidFill>
              </a:rPr>
              <a:t>Clearly state should be kept strictly confidential, and should not be discussed with staff outside Compliance without FCA prior agreement</a:t>
            </a:r>
          </a:p>
          <a:p>
            <a:endParaRPr lang="en-GB" sz="1200" b="1" dirty="0">
              <a:solidFill>
                <a:schemeClr val="accent1">
                  <a:lumMod val="90000"/>
                  <a:lumOff val="10000"/>
                </a:schemeClr>
              </a:solidFill>
            </a:endParaRPr>
          </a:p>
          <a:p>
            <a:r>
              <a:rPr lang="en-GB" sz="1200" b="1" i="1" dirty="0">
                <a:solidFill>
                  <a:schemeClr val="accent1">
                    <a:lumMod val="90000"/>
                    <a:lumOff val="10000"/>
                  </a:schemeClr>
                </a:solidFill>
              </a:rPr>
              <a:t>“You should be aware that if you do not follow the confidentiality requirements of FCA requests you run the risk of regulatory scrutiny or action, and the reputational damage that this may cause. You should also be aware that if you inadvertently facilitate tipping off to the fact of our investigation you may also hinder our shared objective of enhancing market integrity”.</a:t>
            </a:r>
          </a:p>
          <a:p>
            <a:endParaRPr lang="en-GB" b="1" dirty="0"/>
          </a:p>
          <a:p>
            <a:endParaRPr lang="en-GB" dirty="0"/>
          </a:p>
        </p:txBody>
      </p:sp>
      <p:sp>
        <p:nvSpPr>
          <p:cNvPr id="5" name="Text Placeholder 4">
            <a:extLst>
              <a:ext uri="{FF2B5EF4-FFF2-40B4-BE49-F238E27FC236}">
                <a16:creationId xmlns:a16="http://schemas.microsoft.com/office/drawing/2014/main" id="{8FAAB551-3D5B-42EE-82E2-A51A84F77645}"/>
              </a:ext>
            </a:extLst>
          </p:cNvPr>
          <p:cNvSpPr>
            <a:spLocks noGrp="1"/>
          </p:cNvSpPr>
          <p:nvPr>
            <p:ph type="body" sz="quarter" idx="11"/>
          </p:nvPr>
        </p:nvSpPr>
        <p:spPr>
          <a:xfrm>
            <a:off x="428401" y="1486821"/>
            <a:ext cx="3960000" cy="5050779"/>
          </a:xfrm>
          <a:solidFill>
            <a:schemeClr val="bg2"/>
          </a:solidFill>
          <a:ln w="15875">
            <a:solidFill>
              <a:srgbClr val="7030A0"/>
            </a:solidFill>
          </a:ln>
        </p:spPr>
        <p:txBody>
          <a:bodyPr/>
          <a:lstStyle/>
          <a:p>
            <a:pPr marL="0" indent="0">
              <a:buNone/>
            </a:pPr>
            <a:r>
              <a:rPr lang="en-GB" sz="1400">
                <a:solidFill>
                  <a:srgbClr val="7030A0"/>
                </a:solidFill>
              </a:rPr>
              <a:t>Authorised firms need </a:t>
            </a:r>
            <a:r>
              <a:rPr lang="en-GB" sz="1400" dirty="0">
                <a:solidFill>
                  <a:srgbClr val="7030A0"/>
                </a:solidFill>
              </a:rPr>
              <a:t>to be careful in cases of market abuse – check who can discuss with</a:t>
            </a:r>
          </a:p>
          <a:p>
            <a:pPr marL="0" indent="0">
              <a:buNone/>
            </a:pPr>
            <a:endParaRPr lang="en-GB" sz="1400" dirty="0">
              <a:solidFill>
                <a:srgbClr val="7030A0"/>
              </a:solidFill>
            </a:endParaRPr>
          </a:p>
          <a:p>
            <a:pPr marL="0" indent="0">
              <a:buNone/>
            </a:pPr>
            <a:r>
              <a:rPr lang="en-GB" sz="1400" dirty="0">
                <a:solidFill>
                  <a:srgbClr val="7030A0"/>
                </a:solidFill>
              </a:rPr>
              <a:t>If believe need to engage other parts of organisation, discuss  with FCA first to avoid prejudicing inquiries or investigations 	</a:t>
            </a:r>
          </a:p>
          <a:p>
            <a:pPr marL="0" indent="0">
              <a:buNone/>
            </a:pPr>
            <a:endParaRPr lang="en-GB" sz="1400" dirty="0"/>
          </a:p>
          <a:p>
            <a:pPr>
              <a:buFont typeface="Wingdings" panose="05000000000000000000" pitchFamily="2" charset="2"/>
              <a:buChar char="Ø"/>
            </a:pPr>
            <a:r>
              <a:rPr lang="en-GB" sz="1400" dirty="0"/>
              <a:t>Once have consent to contact staff in another department for help in responding, ensure that those staff are carefully selected, and told:</a:t>
            </a:r>
          </a:p>
          <a:p>
            <a:pPr lvl="1">
              <a:buFont typeface="Wingdings" panose="05000000000000000000" pitchFamily="2" charset="2"/>
              <a:buChar char="Ø"/>
            </a:pPr>
            <a:r>
              <a:rPr lang="en-GB" sz="1400" dirty="0">
                <a:solidFill>
                  <a:srgbClr val="7030A0"/>
                </a:solidFill>
              </a:rPr>
              <a:t>they are not to contact other staff without informing Compliance, who should then seek FCA approval</a:t>
            </a:r>
          </a:p>
          <a:p>
            <a:pPr lvl="1">
              <a:buFont typeface="Wingdings" panose="05000000000000000000" pitchFamily="2" charset="2"/>
              <a:buChar char="Ø"/>
            </a:pPr>
            <a:r>
              <a:rPr lang="en-GB" sz="1400" dirty="0">
                <a:solidFill>
                  <a:srgbClr val="7030A0"/>
                </a:solidFill>
              </a:rPr>
              <a:t>the information is required to fulfil an FCA information requirement</a:t>
            </a:r>
          </a:p>
          <a:p>
            <a:pPr lvl="1">
              <a:buFont typeface="Wingdings" panose="05000000000000000000" pitchFamily="2" charset="2"/>
              <a:buChar char="Ø"/>
            </a:pPr>
            <a:r>
              <a:rPr lang="en-GB" sz="1400" dirty="0">
                <a:solidFill>
                  <a:srgbClr val="7030A0"/>
                </a:solidFill>
              </a:rPr>
              <a:t>what may happen if the confidentiality of the information requirement is not maintained </a:t>
            </a:r>
          </a:p>
          <a:p>
            <a:pPr lvl="1">
              <a:buFont typeface="Wingdings" panose="05000000000000000000" pitchFamily="2" charset="2"/>
              <a:buChar char="Ø"/>
            </a:pPr>
            <a:endParaRPr lang="en-GB" sz="1400" dirty="0">
              <a:solidFill>
                <a:srgbClr val="7030A0"/>
              </a:solidFill>
            </a:endParaRPr>
          </a:p>
          <a:p>
            <a:pPr marL="363600" lvl="1" indent="0">
              <a:buNone/>
            </a:pPr>
            <a:endParaRPr lang="en-GB" sz="1400" dirty="0">
              <a:solidFill>
                <a:srgbClr val="7030A0"/>
              </a:solidFill>
            </a:endParaRPr>
          </a:p>
          <a:p>
            <a:pPr marL="88900" lvl="2" indent="0">
              <a:buNone/>
            </a:pPr>
            <a:endParaRPr lang="en-GB" sz="1350" dirty="0"/>
          </a:p>
          <a:p>
            <a:pPr marL="0" indent="0">
              <a:buNone/>
            </a:pPr>
            <a:endParaRPr lang="en-GB" dirty="0"/>
          </a:p>
        </p:txBody>
      </p:sp>
      <p:pic>
        <p:nvPicPr>
          <p:cNvPr id="11" name="Picture 10">
            <a:extLst>
              <a:ext uri="{FF2B5EF4-FFF2-40B4-BE49-F238E27FC236}">
                <a16:creationId xmlns:a16="http://schemas.microsoft.com/office/drawing/2014/main" id="{81FC4CD4-FAE4-418E-8B12-6B7907A43B01}"/>
              </a:ext>
            </a:extLst>
          </p:cNvPr>
          <p:cNvPicPr>
            <a:picLocks noChangeAspect="1"/>
          </p:cNvPicPr>
          <p:nvPr/>
        </p:nvPicPr>
        <p:blipFill>
          <a:blip r:embed="rId3"/>
          <a:stretch>
            <a:fillRect/>
          </a:stretch>
        </p:blipFill>
        <p:spPr>
          <a:xfrm>
            <a:off x="4755600" y="1480880"/>
            <a:ext cx="2916342" cy="1878456"/>
          </a:xfrm>
          <a:prstGeom prst="rect">
            <a:avLst/>
          </a:prstGeom>
        </p:spPr>
      </p:pic>
      <p:sp>
        <p:nvSpPr>
          <p:cNvPr id="7" name="Arrow: Right 6">
            <a:extLst>
              <a:ext uri="{FF2B5EF4-FFF2-40B4-BE49-F238E27FC236}">
                <a16:creationId xmlns:a16="http://schemas.microsoft.com/office/drawing/2014/main" id="{71749D0C-21EE-497C-8744-5A8C9A64FA3A}"/>
              </a:ext>
            </a:extLst>
          </p:cNvPr>
          <p:cNvSpPr/>
          <p:nvPr/>
        </p:nvSpPr>
        <p:spPr>
          <a:xfrm>
            <a:off x="971600" y="5947665"/>
            <a:ext cx="978408" cy="484632"/>
          </a:xfrm>
          <a:prstGeom prst="rightArrow">
            <a:avLst/>
          </a:prstGeom>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44987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87E685-4431-4408-A610-E76DBA8898E3}"/>
              </a:ext>
            </a:extLst>
          </p:cNvPr>
          <p:cNvSpPr>
            <a:spLocks noGrp="1"/>
          </p:cNvSpPr>
          <p:nvPr>
            <p:ph type="body" sz="quarter" idx="10"/>
          </p:nvPr>
        </p:nvSpPr>
        <p:spPr/>
        <p:txBody>
          <a:bodyPr/>
          <a:lstStyle/>
          <a:p>
            <a:r>
              <a:rPr lang="en-GB" b="1" dirty="0"/>
              <a:t>What should you check? (1) </a:t>
            </a:r>
          </a:p>
        </p:txBody>
      </p:sp>
      <p:sp>
        <p:nvSpPr>
          <p:cNvPr id="8" name="Text Placeholder 7">
            <a:extLst>
              <a:ext uri="{FF2B5EF4-FFF2-40B4-BE49-F238E27FC236}">
                <a16:creationId xmlns:a16="http://schemas.microsoft.com/office/drawing/2014/main" id="{119BEF5A-2BC9-413E-B9F2-E192F37DF5A4}"/>
              </a:ext>
            </a:extLst>
          </p:cNvPr>
          <p:cNvSpPr>
            <a:spLocks noGrp="1"/>
          </p:cNvSpPr>
          <p:nvPr>
            <p:ph type="body" sz="quarter" idx="11"/>
          </p:nvPr>
        </p:nvSpPr>
        <p:spPr>
          <a:xfrm>
            <a:off x="432000" y="1868400"/>
            <a:ext cx="3779960" cy="4446000"/>
          </a:xfrm>
          <a:solidFill>
            <a:schemeClr val="bg2"/>
          </a:solidFill>
          <a:ln w="19050">
            <a:solidFill>
              <a:srgbClr val="7030A0"/>
            </a:solidFill>
          </a:ln>
        </p:spPr>
        <p:txBody>
          <a:bodyPr/>
          <a:lstStyle/>
          <a:p>
            <a:pPr marL="0" indent="0">
              <a:buNone/>
            </a:pPr>
            <a:r>
              <a:rPr lang="en-GB" dirty="0">
                <a:solidFill>
                  <a:srgbClr val="7030A0"/>
                </a:solidFill>
              </a:rPr>
              <a:t>Check FCA has jurisdiction</a:t>
            </a:r>
          </a:p>
          <a:p>
            <a:pPr marL="0" indent="0">
              <a:buNone/>
            </a:pPr>
            <a:endParaRPr lang="en-GB" dirty="0"/>
          </a:p>
          <a:p>
            <a:pPr marL="538163" lvl="2" indent="-361950">
              <a:buFont typeface="Wingdings" panose="05000000000000000000" pitchFamily="2" charset="2"/>
              <a:buChar char="Ø"/>
            </a:pPr>
            <a:r>
              <a:rPr lang="en-GB" sz="1400" dirty="0"/>
              <a:t>Who is it for?</a:t>
            </a:r>
          </a:p>
          <a:p>
            <a:pPr marL="538163" lvl="2" indent="-361950">
              <a:buFont typeface="Wingdings" panose="05000000000000000000" pitchFamily="2" charset="2"/>
              <a:buChar char="Ø"/>
            </a:pPr>
            <a:r>
              <a:rPr lang="en-GB" sz="1400" dirty="0"/>
              <a:t>Does FCA have the power in respect of persons listed in the notice?</a:t>
            </a:r>
          </a:p>
          <a:p>
            <a:pPr marL="538163" lvl="2" indent="-361950">
              <a:buFont typeface="Wingdings" panose="05000000000000000000" pitchFamily="2" charset="2"/>
              <a:buChar char="Ø"/>
            </a:pPr>
            <a:r>
              <a:rPr lang="en-GB" sz="1400" dirty="0"/>
              <a:t>Do those persons have possession of/access to the data/information required?</a:t>
            </a:r>
          </a:p>
          <a:p>
            <a:pPr marL="538163" lvl="2" indent="-361950">
              <a:buFont typeface="Wingdings" panose="05000000000000000000" pitchFamily="2" charset="2"/>
              <a:buChar char="Ø"/>
            </a:pPr>
            <a:r>
              <a:rPr lang="en-GB" sz="1400" dirty="0">
                <a:solidFill>
                  <a:srgbClr val="7030A0"/>
                </a:solidFill>
              </a:rPr>
              <a:t>Otherwise,</a:t>
            </a:r>
            <a:r>
              <a:rPr lang="en-GB" sz="1400" dirty="0"/>
              <a:t> may not be protected re any 3</a:t>
            </a:r>
            <a:r>
              <a:rPr lang="en-GB" sz="1400" baseline="30000" dirty="0"/>
              <a:t>rd</a:t>
            </a:r>
            <a:r>
              <a:rPr lang="en-GB" sz="1400" dirty="0"/>
              <a:t> party confidentiality/data privacy obligations as not been compelled to produce</a:t>
            </a:r>
          </a:p>
          <a:p>
            <a:pPr marL="538163" lvl="2" indent="-361950">
              <a:buFont typeface="Wingdings" panose="05000000000000000000" pitchFamily="2" charset="2"/>
              <a:buChar char="Ø"/>
            </a:pPr>
            <a:r>
              <a:rPr lang="en-GB" sz="1400" dirty="0"/>
              <a:t>Where is the data held? No extra-territorial effect</a:t>
            </a:r>
          </a:p>
          <a:p>
            <a:pPr marL="538163" lvl="2" indent="-361950">
              <a:buFont typeface="Wingdings" panose="05000000000000000000" pitchFamily="2" charset="2"/>
              <a:buChar char="Ø"/>
            </a:pPr>
            <a:r>
              <a:rPr lang="en-GB" sz="1400" dirty="0"/>
              <a:t>If in doubt, seek expert advice</a:t>
            </a:r>
          </a:p>
          <a:p>
            <a:pPr marL="0" indent="0">
              <a:buNone/>
            </a:pPr>
            <a:endParaRPr lang="en-GB" dirty="0"/>
          </a:p>
        </p:txBody>
      </p:sp>
      <p:sp>
        <p:nvSpPr>
          <p:cNvPr id="9" name="Text Placeholder 8">
            <a:extLst>
              <a:ext uri="{FF2B5EF4-FFF2-40B4-BE49-F238E27FC236}">
                <a16:creationId xmlns:a16="http://schemas.microsoft.com/office/drawing/2014/main" id="{7B66AE1A-5A1D-410A-B5EB-1F60DA6332DB}"/>
              </a:ext>
            </a:extLst>
          </p:cNvPr>
          <p:cNvSpPr>
            <a:spLocks noGrp="1"/>
          </p:cNvSpPr>
          <p:nvPr>
            <p:ph type="body" sz="quarter" idx="12"/>
          </p:nvPr>
        </p:nvSpPr>
        <p:spPr>
          <a:solidFill>
            <a:schemeClr val="bg2"/>
          </a:solidFill>
          <a:ln w="19050">
            <a:solidFill>
              <a:srgbClr val="7030A0"/>
            </a:solidFill>
          </a:ln>
        </p:spPr>
        <p:txBody>
          <a:bodyPr/>
          <a:lstStyle/>
          <a:p>
            <a:pPr marL="0" indent="0">
              <a:buNone/>
            </a:pPr>
            <a:r>
              <a:rPr lang="en-GB" dirty="0">
                <a:solidFill>
                  <a:srgbClr val="7030A0"/>
                </a:solidFill>
              </a:rPr>
              <a:t>Check scope</a:t>
            </a:r>
          </a:p>
          <a:p>
            <a:pPr marL="0" indent="0">
              <a:buNone/>
            </a:pPr>
            <a:endParaRPr lang="en-GB" dirty="0">
              <a:solidFill>
                <a:srgbClr val="7030A0"/>
              </a:solidFill>
            </a:endParaRPr>
          </a:p>
          <a:p>
            <a:pPr marL="538163" lvl="2" indent="-361950">
              <a:spcBef>
                <a:spcPts val="384"/>
              </a:spcBef>
              <a:buFont typeface="Wingdings" panose="05000000000000000000" pitchFamily="2" charset="2"/>
              <a:buChar char="Ø"/>
            </a:pPr>
            <a:r>
              <a:rPr lang="en-GB" sz="1400" dirty="0"/>
              <a:t>Wide power/relatively low threshold – includes requirement to provide information not recorded anywhere</a:t>
            </a:r>
          </a:p>
          <a:p>
            <a:pPr marL="538163" lvl="2" indent="-361950">
              <a:spcBef>
                <a:spcPts val="384"/>
              </a:spcBef>
              <a:buFont typeface="Wingdings" panose="05000000000000000000" pitchFamily="2" charset="2"/>
              <a:buChar char="Ø"/>
            </a:pPr>
            <a:r>
              <a:rPr lang="en-GB" sz="1400" dirty="0"/>
              <a:t>No protection against self-incrimination</a:t>
            </a:r>
          </a:p>
          <a:p>
            <a:pPr marL="538163" lvl="2" indent="-361950">
              <a:spcBef>
                <a:spcPts val="384"/>
              </a:spcBef>
              <a:buFont typeface="Wingdings" panose="05000000000000000000" pitchFamily="2" charset="2"/>
              <a:buChar char="Ø"/>
            </a:pPr>
            <a:r>
              <a:rPr lang="en-GB" sz="1400" dirty="0"/>
              <a:t>Be clear on what you need to provide </a:t>
            </a:r>
          </a:p>
          <a:p>
            <a:pPr marL="538163" lvl="2" indent="-361950">
              <a:spcBef>
                <a:spcPts val="384"/>
              </a:spcBef>
              <a:buFont typeface="Wingdings" panose="05000000000000000000" pitchFamily="2" charset="2"/>
              <a:buChar char="Ø"/>
            </a:pPr>
            <a:r>
              <a:rPr lang="en-GB" sz="1400" dirty="0"/>
              <a:t>Engage in early discussion with FCA to determine exactly what they are seeking and how you can best assist</a:t>
            </a:r>
          </a:p>
          <a:p>
            <a:pPr marL="538163" lvl="2" indent="-361950">
              <a:spcBef>
                <a:spcPts val="384"/>
              </a:spcBef>
              <a:buFont typeface="Wingdings" panose="05000000000000000000" pitchFamily="2" charset="2"/>
              <a:buChar char="Ø"/>
            </a:pPr>
            <a:r>
              <a:rPr lang="en-GB" sz="1400" dirty="0"/>
              <a:t>May be possible to narrow down and establish purpose</a:t>
            </a:r>
          </a:p>
        </p:txBody>
      </p:sp>
    </p:spTree>
    <p:extLst>
      <p:ext uri="{BB962C8B-B14F-4D97-AF65-F5344CB8AC3E}">
        <p14:creationId xmlns:p14="http://schemas.microsoft.com/office/powerpoint/2010/main" val="1613734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F15A00-6244-41AD-865E-22CC5017CA7A}"/>
              </a:ext>
            </a:extLst>
          </p:cNvPr>
          <p:cNvSpPr>
            <a:spLocks noGrp="1"/>
          </p:cNvSpPr>
          <p:nvPr>
            <p:ph type="body" sz="quarter" idx="10"/>
          </p:nvPr>
        </p:nvSpPr>
        <p:spPr/>
        <p:txBody>
          <a:bodyPr/>
          <a:lstStyle/>
          <a:p>
            <a:r>
              <a:rPr lang="en-GB" b="1" dirty="0"/>
              <a:t>What should you check? (2)</a:t>
            </a:r>
          </a:p>
        </p:txBody>
      </p:sp>
      <p:sp>
        <p:nvSpPr>
          <p:cNvPr id="3" name="Text Placeholder 2">
            <a:extLst>
              <a:ext uri="{FF2B5EF4-FFF2-40B4-BE49-F238E27FC236}">
                <a16:creationId xmlns:a16="http://schemas.microsoft.com/office/drawing/2014/main" id="{34B1B12F-DBC3-440C-A6F7-E3F866D42D67}"/>
              </a:ext>
            </a:extLst>
          </p:cNvPr>
          <p:cNvSpPr>
            <a:spLocks noGrp="1"/>
          </p:cNvSpPr>
          <p:nvPr>
            <p:ph type="body" sz="quarter" idx="11"/>
          </p:nvPr>
        </p:nvSpPr>
        <p:spPr>
          <a:solidFill>
            <a:schemeClr val="bg2"/>
          </a:solidFill>
          <a:ln w="15875">
            <a:solidFill>
              <a:srgbClr val="7030A0"/>
            </a:solidFill>
          </a:ln>
        </p:spPr>
        <p:txBody>
          <a:bodyPr/>
          <a:lstStyle/>
          <a:p>
            <a:pPr marL="0" indent="0">
              <a:buNone/>
            </a:pPr>
            <a:r>
              <a:rPr lang="en-GB" dirty="0">
                <a:solidFill>
                  <a:srgbClr val="7030A0"/>
                </a:solidFill>
              </a:rPr>
              <a:t>Check timeframes</a:t>
            </a:r>
          </a:p>
          <a:p>
            <a:pPr marL="0" indent="0">
              <a:buNone/>
            </a:pPr>
            <a:endParaRPr lang="en-GB" dirty="0"/>
          </a:p>
          <a:p>
            <a:pPr marL="538163" lvl="2" indent="-361950">
              <a:buFont typeface="Wingdings" panose="05000000000000000000" pitchFamily="2" charset="2"/>
              <a:buChar char="Ø"/>
            </a:pPr>
            <a:r>
              <a:rPr lang="en-GB" sz="1400" dirty="0"/>
              <a:t>Can you meet the timeframes? </a:t>
            </a:r>
          </a:p>
          <a:p>
            <a:pPr marL="538163" lvl="2" indent="-361950">
              <a:buFont typeface="Wingdings" panose="05000000000000000000" pitchFamily="2" charset="2"/>
              <a:buChar char="Ø"/>
            </a:pPr>
            <a:r>
              <a:rPr lang="en-GB" sz="1400" dirty="0"/>
              <a:t>If not, speak up early on and agree on a timetable for delivery</a:t>
            </a:r>
          </a:p>
          <a:p>
            <a:pPr marL="538163" lvl="2" indent="-361950">
              <a:buFont typeface="Wingdings" panose="05000000000000000000" pitchFamily="2" charset="2"/>
              <a:buChar char="Ø"/>
            </a:pPr>
            <a:r>
              <a:rPr lang="en-GB" sz="1400" dirty="0"/>
              <a:t>May be able to agree a staged approach</a:t>
            </a:r>
          </a:p>
        </p:txBody>
      </p:sp>
      <p:sp>
        <p:nvSpPr>
          <p:cNvPr id="4" name="Text Placeholder 3">
            <a:extLst>
              <a:ext uri="{FF2B5EF4-FFF2-40B4-BE49-F238E27FC236}">
                <a16:creationId xmlns:a16="http://schemas.microsoft.com/office/drawing/2014/main" id="{C66AA3D0-680D-4CC6-AD63-9C7157D5F884}"/>
              </a:ext>
            </a:extLst>
          </p:cNvPr>
          <p:cNvSpPr>
            <a:spLocks noGrp="1"/>
          </p:cNvSpPr>
          <p:nvPr>
            <p:ph type="body" sz="quarter" idx="12"/>
          </p:nvPr>
        </p:nvSpPr>
        <p:spPr>
          <a:solidFill>
            <a:schemeClr val="bg2"/>
          </a:solidFill>
          <a:ln w="15875">
            <a:solidFill>
              <a:srgbClr val="7030A0"/>
            </a:solidFill>
          </a:ln>
        </p:spPr>
        <p:txBody>
          <a:bodyPr/>
          <a:lstStyle/>
          <a:p>
            <a:pPr marL="0" indent="0">
              <a:buNone/>
            </a:pPr>
            <a:r>
              <a:rPr lang="en-GB" dirty="0">
                <a:solidFill>
                  <a:srgbClr val="7030A0"/>
                </a:solidFill>
              </a:rPr>
              <a:t>Consider</a:t>
            </a:r>
          </a:p>
          <a:p>
            <a:pPr marL="0" indent="0">
              <a:buNone/>
            </a:pPr>
            <a:endParaRPr lang="en-GB" dirty="0"/>
          </a:p>
          <a:p>
            <a:pPr marL="538163" lvl="2" indent="-361950">
              <a:spcBef>
                <a:spcPts val="384"/>
              </a:spcBef>
              <a:buFont typeface="Wingdings" panose="05000000000000000000" pitchFamily="2" charset="2"/>
              <a:buChar char="Ø"/>
            </a:pPr>
            <a:r>
              <a:rPr lang="en-GB" sz="1400" dirty="0"/>
              <a:t>Cooperation obligations:</a:t>
            </a:r>
          </a:p>
          <a:p>
            <a:pPr marL="788988" lvl="3" indent="-250825">
              <a:spcBef>
                <a:spcPts val="384"/>
              </a:spcBef>
              <a:buFont typeface="Wingdings" panose="05000000000000000000" pitchFamily="2" charset="2"/>
              <a:buChar char="Ø"/>
            </a:pPr>
            <a:r>
              <a:rPr lang="en-GB" sz="1400" dirty="0"/>
              <a:t>Principle 11 </a:t>
            </a:r>
          </a:p>
          <a:p>
            <a:pPr marL="788988" lvl="3" indent="-250825">
              <a:spcBef>
                <a:spcPts val="384"/>
              </a:spcBef>
              <a:buFont typeface="Wingdings" panose="05000000000000000000" pitchFamily="2" charset="2"/>
              <a:buChar char="Ø"/>
            </a:pPr>
            <a:r>
              <a:rPr lang="en-GB" sz="1400" dirty="0"/>
              <a:t>COCON Rule 3</a:t>
            </a:r>
          </a:p>
          <a:p>
            <a:pPr marL="428213" lvl="3" indent="0">
              <a:spcBef>
                <a:spcPts val="384"/>
              </a:spcBef>
              <a:buNone/>
            </a:pPr>
            <a:endParaRPr lang="en-GB" sz="1400" dirty="0"/>
          </a:p>
          <a:p>
            <a:pPr marL="538163" lvl="2" indent="-361950">
              <a:spcBef>
                <a:spcPts val="384"/>
              </a:spcBef>
              <a:buFont typeface="Wingdings" panose="05000000000000000000" pitchFamily="2" charset="2"/>
              <a:buChar char="Ø"/>
            </a:pPr>
            <a:r>
              <a:rPr lang="en-GB" sz="1400" dirty="0"/>
              <a:t>Even if served entity does not have possession/access but another regulated entity in the group does, may wish to still produce (absent any third party confidentiality obligations etc) but be clear doing so voluntarily</a:t>
            </a:r>
          </a:p>
          <a:p>
            <a:pPr marL="0" indent="0">
              <a:buNone/>
            </a:pPr>
            <a:endParaRPr lang="en-GB" dirty="0"/>
          </a:p>
        </p:txBody>
      </p:sp>
    </p:spTree>
    <p:extLst>
      <p:ext uri="{BB962C8B-B14F-4D97-AF65-F5344CB8AC3E}">
        <p14:creationId xmlns:p14="http://schemas.microsoft.com/office/powerpoint/2010/main" val="265121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C5E5"/>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7B31FA-2A00-4897-B1EA-1024DB586B40}"/>
              </a:ext>
            </a:extLst>
          </p:cNvPr>
          <p:cNvSpPr>
            <a:spLocks noGrp="1"/>
          </p:cNvSpPr>
          <p:nvPr>
            <p:ph type="body" sz="quarter" idx="10"/>
          </p:nvPr>
        </p:nvSpPr>
        <p:spPr/>
        <p:txBody>
          <a:bodyPr/>
          <a:lstStyle/>
          <a:p>
            <a:r>
              <a:rPr lang="en-GB" b="1" dirty="0"/>
              <a:t>Protected items and banking confidentiality</a:t>
            </a:r>
          </a:p>
        </p:txBody>
      </p:sp>
      <p:sp>
        <p:nvSpPr>
          <p:cNvPr id="5" name="Text Placeholder 4">
            <a:extLst>
              <a:ext uri="{FF2B5EF4-FFF2-40B4-BE49-F238E27FC236}">
                <a16:creationId xmlns:a16="http://schemas.microsoft.com/office/drawing/2014/main" id="{C20E9CB3-CE92-405E-A8D4-B85F40B9EC27}"/>
              </a:ext>
            </a:extLst>
          </p:cNvPr>
          <p:cNvSpPr>
            <a:spLocks noGrp="1"/>
          </p:cNvSpPr>
          <p:nvPr>
            <p:ph type="body" sz="quarter" idx="11"/>
          </p:nvPr>
        </p:nvSpPr>
        <p:spPr>
          <a:xfrm>
            <a:off x="428400" y="1484784"/>
            <a:ext cx="3999584" cy="4826016"/>
          </a:xfrm>
          <a:solidFill>
            <a:schemeClr val="bg2"/>
          </a:solidFill>
          <a:ln w="15875">
            <a:solidFill>
              <a:srgbClr val="7030A0"/>
            </a:solidFill>
          </a:ln>
        </p:spPr>
        <p:txBody>
          <a:bodyPr/>
          <a:lstStyle/>
          <a:p>
            <a:pPr marL="0" indent="0">
              <a:buNone/>
            </a:pPr>
            <a:r>
              <a:rPr lang="en-GB" dirty="0">
                <a:solidFill>
                  <a:srgbClr val="7030A0"/>
                </a:solidFill>
              </a:rPr>
              <a:t>Protected items/ LPP</a:t>
            </a:r>
          </a:p>
          <a:p>
            <a:pPr marL="0" indent="0">
              <a:buNone/>
            </a:pPr>
            <a:endParaRPr lang="en-GB" sz="1400" i="1" dirty="0"/>
          </a:p>
          <a:p>
            <a:pPr>
              <a:buFont typeface="Wingdings" panose="05000000000000000000" pitchFamily="2" charset="2"/>
              <a:buChar char="Ø"/>
            </a:pPr>
            <a:r>
              <a:rPr lang="en-GB" sz="1400" dirty="0"/>
              <a:t>FCA cannot require production of ‘protected items’</a:t>
            </a:r>
          </a:p>
          <a:p>
            <a:pPr>
              <a:buFont typeface="Wingdings" panose="05000000000000000000" pitchFamily="2" charset="2"/>
              <a:buChar char="Ø"/>
            </a:pPr>
            <a:r>
              <a:rPr lang="en-GB" sz="1400" dirty="0"/>
              <a:t>Any material that could be subject to LPP (on behalf of the firm or another party) shouldn’t be  provided unless prepared to give limited waiver of privilege</a:t>
            </a:r>
          </a:p>
          <a:p>
            <a:pPr>
              <a:buFont typeface="Wingdings" panose="05000000000000000000" pitchFamily="2" charset="2"/>
              <a:buChar char="Ø"/>
            </a:pPr>
            <a:r>
              <a:rPr lang="en-GB" sz="1400" dirty="0"/>
              <a:t>Check for any direct extracts or quotes from any LPP material - avoid risk of loss of LPP </a:t>
            </a:r>
          </a:p>
          <a:p>
            <a:pPr>
              <a:buFont typeface="Wingdings" panose="05000000000000000000" pitchFamily="2" charset="2"/>
              <a:buChar char="Ø"/>
            </a:pPr>
            <a:r>
              <a:rPr lang="en-GB" sz="1400" dirty="0"/>
              <a:t>Limited waivers -  FCA can’t accept any condition which would restrict its ability to use the information in exercise of its statutory functions (so could be used if enforcement action taken)</a:t>
            </a:r>
          </a:p>
          <a:p>
            <a:pPr>
              <a:buFont typeface="Wingdings" panose="05000000000000000000" pitchFamily="2" charset="2"/>
              <a:buChar char="Ø"/>
            </a:pPr>
            <a:r>
              <a:rPr lang="en-GB" sz="1400" dirty="0">
                <a:solidFill>
                  <a:srgbClr val="7030A0"/>
                </a:solidFill>
              </a:rPr>
              <a:t>If unsure whether a document is subject to LPP, seek independent legal advice</a:t>
            </a:r>
            <a:endParaRPr lang="en-GB" sz="1400" b="1" dirty="0"/>
          </a:p>
          <a:p>
            <a:pPr marL="0" indent="0">
              <a:buNone/>
            </a:pPr>
            <a:r>
              <a:rPr lang="en-GB" sz="1400" i="1" dirty="0"/>
              <a:t>. </a:t>
            </a:r>
          </a:p>
        </p:txBody>
      </p:sp>
      <p:sp>
        <p:nvSpPr>
          <p:cNvPr id="6" name="Text Placeholder 5">
            <a:extLst>
              <a:ext uri="{FF2B5EF4-FFF2-40B4-BE49-F238E27FC236}">
                <a16:creationId xmlns:a16="http://schemas.microsoft.com/office/drawing/2014/main" id="{6452F1E1-7BD4-4B3F-BA2C-041D96DA3332}"/>
              </a:ext>
            </a:extLst>
          </p:cNvPr>
          <p:cNvSpPr>
            <a:spLocks noGrp="1"/>
          </p:cNvSpPr>
          <p:nvPr>
            <p:ph type="body" sz="quarter" idx="12"/>
          </p:nvPr>
        </p:nvSpPr>
        <p:spPr>
          <a:xfrm>
            <a:off x="4751999" y="1484784"/>
            <a:ext cx="4068473" cy="4826016"/>
          </a:xfrm>
          <a:solidFill>
            <a:schemeClr val="bg2"/>
          </a:solidFill>
          <a:ln w="15875">
            <a:solidFill>
              <a:srgbClr val="7030A0"/>
            </a:solidFill>
          </a:ln>
        </p:spPr>
        <p:txBody>
          <a:bodyPr/>
          <a:lstStyle/>
          <a:p>
            <a:pPr marL="0" indent="0">
              <a:spcBef>
                <a:spcPts val="480"/>
              </a:spcBef>
              <a:buNone/>
            </a:pPr>
            <a:r>
              <a:rPr lang="en-GB" dirty="0">
                <a:solidFill>
                  <a:srgbClr val="7030A0"/>
                </a:solidFill>
              </a:rPr>
              <a:t>Banking confidentiality</a:t>
            </a:r>
          </a:p>
          <a:p>
            <a:pPr marL="0" indent="0">
              <a:spcBef>
                <a:spcPts val="480"/>
              </a:spcBef>
              <a:buNone/>
            </a:pPr>
            <a:endParaRPr lang="en-GB" dirty="0">
              <a:solidFill>
                <a:srgbClr val="7030A0"/>
              </a:solidFill>
            </a:endParaRPr>
          </a:p>
          <a:p>
            <a:pPr>
              <a:spcBef>
                <a:spcPts val="480"/>
              </a:spcBef>
              <a:buFont typeface="Wingdings" panose="05000000000000000000" pitchFamily="2" charset="2"/>
              <a:buChar char="Ø"/>
            </a:pPr>
            <a:r>
              <a:rPr lang="en-GB" sz="1400" dirty="0"/>
              <a:t>Protection from disclosure where owe banker duty of confidence</a:t>
            </a:r>
          </a:p>
          <a:p>
            <a:pPr>
              <a:spcBef>
                <a:spcPts val="480"/>
              </a:spcBef>
              <a:buFont typeface="Wingdings" panose="05000000000000000000" pitchFamily="2" charset="2"/>
              <a:buChar char="Ø"/>
            </a:pPr>
            <a:r>
              <a:rPr lang="en-GB" sz="1400" dirty="0">
                <a:solidFill>
                  <a:srgbClr val="7030A0"/>
                </a:solidFill>
              </a:rPr>
              <a:t>But </a:t>
            </a:r>
            <a:r>
              <a:rPr lang="en-GB" sz="1400" dirty="0"/>
              <a:t>protection limited and doesn’t apply where:</a:t>
            </a:r>
          </a:p>
          <a:p>
            <a:pPr lvl="1">
              <a:spcBef>
                <a:spcPts val="480"/>
              </a:spcBef>
              <a:buFont typeface="Wingdings" panose="05000000000000000000" pitchFamily="2" charset="2"/>
              <a:buChar char="Ø"/>
            </a:pPr>
            <a:r>
              <a:rPr lang="en-GB" sz="1400" dirty="0"/>
              <a:t>Person who owes the duty of confidence is under investigation or a member of that person’s group</a:t>
            </a:r>
          </a:p>
          <a:p>
            <a:pPr lvl="1">
              <a:spcBef>
                <a:spcPts val="480"/>
              </a:spcBef>
              <a:buFont typeface="Wingdings" panose="05000000000000000000" pitchFamily="2" charset="2"/>
              <a:buChar char="Ø"/>
            </a:pPr>
            <a:r>
              <a:rPr lang="en-GB" sz="1400" dirty="0"/>
              <a:t>Person to whom the duty of confidence is owed is the person under investigation or a member of that person’s group</a:t>
            </a:r>
          </a:p>
          <a:p>
            <a:pPr lvl="1">
              <a:spcBef>
                <a:spcPts val="480"/>
              </a:spcBef>
              <a:buFont typeface="Wingdings" panose="05000000000000000000" pitchFamily="2" charset="2"/>
              <a:buChar char="Ø"/>
            </a:pPr>
            <a:r>
              <a:rPr lang="en-GB" sz="1400" dirty="0"/>
              <a:t>The person to whom the duty of disclosure is owed consents; or</a:t>
            </a:r>
          </a:p>
          <a:p>
            <a:pPr lvl="1">
              <a:spcBef>
                <a:spcPts val="480"/>
              </a:spcBef>
              <a:buFont typeface="Wingdings" panose="05000000000000000000" pitchFamily="2" charset="2"/>
              <a:buChar char="Ø"/>
            </a:pPr>
            <a:r>
              <a:rPr lang="en-GB" sz="1400" dirty="0"/>
              <a:t>The requirement to provide such information is specifically authorised by the FCA.</a:t>
            </a:r>
          </a:p>
          <a:p>
            <a:pPr lvl="1">
              <a:spcBef>
                <a:spcPts val="480"/>
              </a:spcBef>
              <a:buFont typeface="Wingdings" panose="05000000000000000000" pitchFamily="2" charset="2"/>
              <a:buChar char="Ø"/>
            </a:pPr>
            <a:endParaRPr lang="en-GB" dirty="0">
              <a:solidFill>
                <a:srgbClr val="7030A0"/>
              </a:solidFill>
            </a:endParaRPr>
          </a:p>
          <a:p>
            <a:pPr marL="0" indent="0">
              <a:spcBef>
                <a:spcPts val="480"/>
              </a:spcBef>
              <a:buNone/>
            </a:pPr>
            <a:endParaRPr lang="en-GB" dirty="0">
              <a:solidFill>
                <a:srgbClr val="7030A0"/>
              </a:solidFill>
            </a:endParaRPr>
          </a:p>
          <a:p>
            <a:pPr marL="0" indent="0">
              <a:spcBef>
                <a:spcPts val="480"/>
              </a:spcBef>
              <a:buNone/>
            </a:pPr>
            <a:endParaRPr lang="en-GB" dirty="0">
              <a:solidFill>
                <a:srgbClr val="7030A0"/>
              </a:solidFill>
            </a:endParaRPr>
          </a:p>
          <a:p>
            <a:pPr marL="0" indent="0">
              <a:spcBef>
                <a:spcPts val="480"/>
              </a:spcBef>
              <a:buNone/>
            </a:pPr>
            <a:endParaRPr lang="en-GB" dirty="0">
              <a:solidFill>
                <a:srgbClr val="7030A0"/>
              </a:solidFill>
            </a:endParaRPr>
          </a:p>
          <a:p>
            <a:pPr>
              <a:spcBef>
                <a:spcPts val="480"/>
              </a:spcBef>
            </a:pPr>
            <a:endParaRPr lang="en-GB" dirty="0">
              <a:solidFill>
                <a:srgbClr val="7030A0"/>
              </a:solidFill>
            </a:endParaRPr>
          </a:p>
        </p:txBody>
      </p:sp>
    </p:spTree>
    <p:extLst>
      <p:ext uri="{BB962C8B-B14F-4D97-AF65-F5344CB8AC3E}">
        <p14:creationId xmlns:p14="http://schemas.microsoft.com/office/powerpoint/2010/main" val="53292173"/>
      </p:ext>
    </p:extLst>
  </p:cSld>
  <p:clrMapOvr>
    <a:masterClrMapping/>
  </p:clrMapOvr>
</p:sld>
</file>

<file path=ppt/theme/theme1.xml><?xml version="1.0" encoding="utf-8"?>
<a:theme xmlns:a="http://schemas.openxmlformats.org/drawingml/2006/main" name="title_slide_with_image_Design">
  <a:themeElements>
    <a:clrScheme name="CMS_Legal_default">
      <a:dk1>
        <a:sysClr val="windowText" lastClr="000000"/>
      </a:dk1>
      <a:lt1>
        <a:srgbClr val="FFFFFF"/>
      </a:lt1>
      <a:dk2>
        <a:srgbClr val="C2BCB9"/>
      </a:dk2>
      <a:lt2>
        <a:srgbClr val="FFFFFF"/>
      </a:lt2>
      <a:accent1>
        <a:srgbClr val="13294A"/>
      </a:accent1>
      <a:accent2>
        <a:srgbClr val="ABB300"/>
      </a:accent2>
      <a:accent3>
        <a:srgbClr val="00759A"/>
      </a:accent3>
      <a:accent4>
        <a:srgbClr val="6B487A"/>
      </a:accent4>
      <a:accent5>
        <a:srgbClr val="ECC411"/>
      </a:accent5>
      <a:accent6>
        <a:srgbClr val="D2492A"/>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slegal_2015.potx" id="{C486D9B4-9059-4800-95A3-5F151909865E}" vid="{1B0C175D-3AB7-4CE1-A5A6-DA23BB69CE47}"/>
    </a:ext>
  </a:extLst>
</a:theme>
</file>

<file path=ppt/theme/theme2.xml><?xml version="1.0" encoding="utf-8"?>
<a:theme xmlns:a="http://schemas.openxmlformats.org/drawingml/2006/main" name="intermediate_title_page_with_image_Design">
  <a:themeElements>
    <a:clrScheme name="CMS_Legal_default">
      <a:dk1>
        <a:sysClr val="windowText" lastClr="000000"/>
      </a:dk1>
      <a:lt1>
        <a:srgbClr val="FFFFFF"/>
      </a:lt1>
      <a:dk2>
        <a:srgbClr val="C2BCB9"/>
      </a:dk2>
      <a:lt2>
        <a:srgbClr val="FFFFFF"/>
      </a:lt2>
      <a:accent1>
        <a:srgbClr val="13294A"/>
      </a:accent1>
      <a:accent2>
        <a:srgbClr val="ABB300"/>
      </a:accent2>
      <a:accent3>
        <a:srgbClr val="00759A"/>
      </a:accent3>
      <a:accent4>
        <a:srgbClr val="6B487A"/>
      </a:accent4>
      <a:accent5>
        <a:srgbClr val="ECC411"/>
      </a:accent5>
      <a:accent6>
        <a:srgbClr val="D2492A"/>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mslegal_2015.potx" id="{C486D9B4-9059-4800-95A3-5F151909865E}" vid="{33FB8C72-758B-42BF-9719-981B5E6F0559}"/>
    </a:ext>
  </a:extLst>
</a:theme>
</file>

<file path=ppt/theme/theme3.xml><?xml version="1.0" encoding="utf-8"?>
<a:theme xmlns:a="http://schemas.openxmlformats.org/drawingml/2006/main" name="text_slide_with_Design">
  <a:themeElements>
    <a:clrScheme name="CMS_Legal_default">
      <a:dk1>
        <a:sysClr val="windowText" lastClr="000000"/>
      </a:dk1>
      <a:lt1>
        <a:srgbClr val="FFFFFF"/>
      </a:lt1>
      <a:dk2>
        <a:srgbClr val="C2BCB9"/>
      </a:dk2>
      <a:lt2>
        <a:srgbClr val="FFFFFF"/>
      </a:lt2>
      <a:accent1>
        <a:srgbClr val="13294A"/>
      </a:accent1>
      <a:accent2>
        <a:srgbClr val="ABB300"/>
      </a:accent2>
      <a:accent3>
        <a:srgbClr val="00759A"/>
      </a:accent3>
      <a:accent4>
        <a:srgbClr val="6B487A"/>
      </a:accent4>
      <a:accent5>
        <a:srgbClr val="ECC411"/>
      </a:accent5>
      <a:accent6>
        <a:srgbClr val="D2492A"/>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legal_2015.potx" id="{C486D9B4-9059-4800-95A3-5F151909865E}" vid="{1DFB5846-C21E-4E83-9F3F-D06A42CD6634}"/>
    </a:ext>
  </a:extLst>
</a:theme>
</file>

<file path=ppt/theme/theme4.xml><?xml version="1.0" encoding="utf-8"?>
<a:theme xmlns:a="http://schemas.openxmlformats.org/drawingml/2006/main" name="empty_slide_Design">
  <a:themeElements>
    <a:clrScheme name="CMS_Legal_default">
      <a:dk1>
        <a:sysClr val="windowText" lastClr="000000"/>
      </a:dk1>
      <a:lt1>
        <a:srgbClr val="FFFFFF"/>
      </a:lt1>
      <a:dk2>
        <a:srgbClr val="C2BCB9"/>
      </a:dk2>
      <a:lt2>
        <a:srgbClr val="FFFFFF"/>
      </a:lt2>
      <a:accent1>
        <a:srgbClr val="13294A"/>
      </a:accent1>
      <a:accent2>
        <a:srgbClr val="ABB300"/>
      </a:accent2>
      <a:accent3>
        <a:srgbClr val="00759A"/>
      </a:accent3>
      <a:accent4>
        <a:srgbClr val="6B487A"/>
      </a:accent4>
      <a:accent5>
        <a:srgbClr val="ECC411"/>
      </a:accent5>
      <a:accent6>
        <a:srgbClr val="D2492A"/>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cmslegal_2015.potx" id="{C486D9B4-9059-4800-95A3-5F151909865E}" vid="{C35B6BAC-9154-41E2-B7BF-5D9D03ADAC3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1672</Words>
  <Application>Microsoft Office PowerPoint</Application>
  <PresentationFormat>On-screen Show (4:3)</PresentationFormat>
  <Paragraphs>243</Paragraphs>
  <Slides>15</Slides>
  <Notes>12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2021-03-22T10:36:00Z</dcterms:created>
  <dcterms:modified xsi:type="dcterms:W3CDTF">2021-03-22T10:36:00Z</dcterms:modified>
</cp:coreProperties>
</file>